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66"/>
  </p:notesMasterIdLst>
  <p:sldIdLst>
    <p:sldId id="477" r:id="rId5"/>
    <p:sldId id="463" r:id="rId6"/>
    <p:sldId id="482" r:id="rId7"/>
    <p:sldId id="478" r:id="rId8"/>
    <p:sldId id="483" r:id="rId9"/>
    <p:sldId id="484" r:id="rId10"/>
    <p:sldId id="485" r:id="rId11"/>
    <p:sldId id="479" r:id="rId12"/>
    <p:sldId id="487" r:id="rId13"/>
    <p:sldId id="486" r:id="rId14"/>
    <p:sldId id="488" r:id="rId15"/>
    <p:sldId id="480" r:id="rId16"/>
    <p:sldId id="471" r:id="rId17"/>
    <p:sldId id="472" r:id="rId18"/>
    <p:sldId id="473" r:id="rId19"/>
    <p:sldId id="474" r:id="rId20"/>
    <p:sldId id="475" r:id="rId21"/>
    <p:sldId id="410" r:id="rId22"/>
    <p:sldId id="387" r:id="rId23"/>
    <p:sldId id="391" r:id="rId24"/>
    <p:sldId id="259" r:id="rId25"/>
    <p:sldId id="260" r:id="rId26"/>
    <p:sldId id="428" r:id="rId27"/>
    <p:sldId id="429" r:id="rId28"/>
    <p:sldId id="430" r:id="rId29"/>
    <p:sldId id="431" r:id="rId30"/>
    <p:sldId id="458" r:id="rId31"/>
    <p:sldId id="433" r:id="rId32"/>
    <p:sldId id="435" r:id="rId33"/>
    <p:sldId id="436" r:id="rId34"/>
    <p:sldId id="440" r:id="rId35"/>
    <p:sldId id="437" r:id="rId36"/>
    <p:sldId id="438" r:id="rId37"/>
    <p:sldId id="441" r:id="rId38"/>
    <p:sldId id="442" r:id="rId39"/>
    <p:sldId id="464" r:id="rId40"/>
    <p:sldId id="416" r:id="rId41"/>
    <p:sldId id="424" r:id="rId42"/>
    <p:sldId id="446" r:id="rId43"/>
    <p:sldId id="447" r:id="rId44"/>
    <p:sldId id="457" r:id="rId45"/>
    <p:sldId id="432" r:id="rId46"/>
    <p:sldId id="459" r:id="rId47"/>
    <p:sldId id="461" r:id="rId48"/>
    <p:sldId id="462" r:id="rId49"/>
    <p:sldId id="422" r:id="rId50"/>
    <p:sldId id="421" r:id="rId51"/>
    <p:sldId id="469" r:id="rId52"/>
    <p:sldId id="453" r:id="rId53"/>
    <p:sldId id="470" r:id="rId54"/>
    <p:sldId id="476" r:id="rId55"/>
    <p:sldId id="411" r:id="rId56"/>
    <p:sldId id="413" r:id="rId57"/>
    <p:sldId id="460" r:id="rId58"/>
    <p:sldId id="405" r:id="rId59"/>
    <p:sldId id="406" r:id="rId60"/>
    <p:sldId id="407" r:id="rId61"/>
    <p:sldId id="465" r:id="rId62"/>
    <p:sldId id="466" r:id="rId63"/>
    <p:sldId id="467" r:id="rId64"/>
    <p:sldId id="382" r:id="rId65"/>
  </p:sldIdLst>
  <p:sldSz cx="12192000" cy="6858000"/>
  <p:notesSz cx="6858000" cy="9144000"/>
  <p:embeddedFontLst>
    <p:embeddedFont>
      <p:font typeface="나눔스퀘어 Bold" panose="020B0600000101010101" pitchFamily="50" charset="-127"/>
      <p:bold r:id="rId67"/>
    </p:embeddedFont>
    <p:embeddedFont>
      <p:font typeface="KoPubWorld돋움체 Bold" panose="00000800000000000000" pitchFamily="2" charset="-127"/>
      <p:bold r:id="rId68"/>
    </p:embeddedFont>
    <p:embeddedFont>
      <p:font typeface="KoPub돋움체 Medium" panose="00000600000000000000" pitchFamily="2" charset="-127"/>
      <p:regular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나눔스퀘어_ac ExtraBold" panose="020B0600000101010101" pitchFamily="50" charset="-127"/>
      <p:bold r:id="rId72"/>
    </p:embeddedFont>
    <p:embeddedFont>
      <p:font typeface="나눔스퀘어 ExtraBold" panose="020B0600000101010101" pitchFamily="50" charset="-127"/>
      <p:bold r:id="rId73"/>
    </p:embeddedFont>
    <p:embeddedFont>
      <p:font typeface="나눔스퀘어_ac Bold" panose="020B0600000101010101" pitchFamily="50" charset="-127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274349-28AD-481E-899F-FE0AB1370473}">
          <p14:sldIdLst>
            <p14:sldId id="477"/>
            <p14:sldId id="463"/>
            <p14:sldId id="482"/>
            <p14:sldId id="478"/>
            <p14:sldId id="483"/>
            <p14:sldId id="484"/>
            <p14:sldId id="485"/>
            <p14:sldId id="479"/>
            <p14:sldId id="487"/>
            <p14:sldId id="486"/>
            <p14:sldId id="488"/>
          </p14:sldIdLst>
        </p14:section>
        <p14:section name="파스토" id="{517344DF-491B-4D9D-B0E4-7FBCECC453DE}">
          <p14:sldIdLst>
            <p14:sldId id="480"/>
            <p14:sldId id="471"/>
            <p14:sldId id="472"/>
            <p14:sldId id="473"/>
            <p14:sldId id="474"/>
            <p14:sldId id="475"/>
            <p14:sldId id="410"/>
            <p14:sldId id="387"/>
            <p14:sldId id="391"/>
            <p14:sldId id="259"/>
            <p14:sldId id="260"/>
            <p14:sldId id="428"/>
            <p14:sldId id="429"/>
            <p14:sldId id="430"/>
            <p14:sldId id="431"/>
            <p14:sldId id="458"/>
            <p14:sldId id="433"/>
            <p14:sldId id="435"/>
            <p14:sldId id="436"/>
            <p14:sldId id="440"/>
            <p14:sldId id="437"/>
            <p14:sldId id="438"/>
            <p14:sldId id="441"/>
            <p14:sldId id="442"/>
            <p14:sldId id="464"/>
            <p14:sldId id="416"/>
            <p14:sldId id="424"/>
            <p14:sldId id="446"/>
            <p14:sldId id="447"/>
            <p14:sldId id="457"/>
            <p14:sldId id="432"/>
            <p14:sldId id="459"/>
            <p14:sldId id="461"/>
            <p14:sldId id="462"/>
            <p14:sldId id="422"/>
            <p14:sldId id="421"/>
            <p14:sldId id="469"/>
            <p14:sldId id="453"/>
            <p14:sldId id="470"/>
            <p14:sldId id="476"/>
            <p14:sldId id="411"/>
            <p14:sldId id="413"/>
            <p14:sldId id="460"/>
            <p14:sldId id="405"/>
            <p14:sldId id="406"/>
            <p14:sldId id="407"/>
            <p14:sldId id="465"/>
            <p14:sldId id="466"/>
            <p14:sldId id="467"/>
            <p14:sldId id="382"/>
          </p14:sldIdLst>
        </p14:section>
        <p14:section name="도구" id="{C762D13D-8DC5-4E4B-B0A9-D9D2537935F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C2"/>
    <a:srgbClr val="4668F0"/>
    <a:srgbClr val="70B1D9"/>
    <a:srgbClr val="E13648"/>
    <a:srgbClr val="ED8800"/>
    <a:srgbClr val="4F5FE8"/>
    <a:srgbClr val="A125B3"/>
    <a:srgbClr val="7844CE"/>
    <a:srgbClr val="3E69EF"/>
    <a:srgbClr val="9A9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C8B6-C7C8-468F-A86A-5DB7E8B5033E}" v="2115" dt="2023-06-22T07:05:14.133"/>
    <p1510:client id="{733C9C31-92EF-49E1-8A87-39A61C1EE320}" v="159" dt="2023-06-22T12:27:31.791"/>
    <p1510:client id="{8CFC7D68-DEFD-4791-998D-ADEB3D229F5E}" v="6692" dt="2023-06-22T21:48:28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324" autoAdjust="0"/>
  </p:normalViewPr>
  <p:slideViewPr>
    <p:cSldViewPr snapToGrid="0">
      <p:cViewPr varScale="1">
        <p:scale>
          <a:sx n="61" d="100"/>
          <a:sy n="61" d="100"/>
        </p:scale>
        <p:origin x="152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74ace54-f02b-40ba-83d2-6816d7eb4252" providerId="ADAL" clId="{8CFC7D68-DEFD-4791-998D-ADEB3D229F5E}"/>
    <pc:docChg chg="undo custSel addSld delSld modSld sldOrd modSection">
      <pc:chgData name=" " userId="874ace54-f02b-40ba-83d2-6816d7eb4252" providerId="ADAL" clId="{8CFC7D68-DEFD-4791-998D-ADEB3D229F5E}" dt="2023-06-22T21:48:28.260" v="6698"/>
      <pc:docMkLst>
        <pc:docMk/>
      </pc:docMkLst>
      <pc:sldChg chg="modSp del">
        <pc:chgData name=" " userId="874ace54-f02b-40ba-83d2-6816d7eb4252" providerId="ADAL" clId="{8CFC7D68-DEFD-4791-998D-ADEB3D229F5E}" dt="2023-06-22T19:38:31.905" v="3758" actId="2696"/>
        <pc:sldMkLst>
          <pc:docMk/>
          <pc:sldMk cId="0" sldId="256"/>
        </pc:sldMkLst>
        <pc:spChg chg="mod">
          <ac:chgData name=" " userId="874ace54-f02b-40ba-83d2-6816d7eb4252" providerId="ADAL" clId="{8CFC7D68-DEFD-4791-998D-ADEB3D229F5E}" dt="2023-06-22T18:58:17.419" v="3398" actId="20577"/>
          <ac:spMkLst>
            <pc:docMk/>
            <pc:sldMk cId="0" sldId="256"/>
            <ac:spMk id="99" creationId="{00000000-0000-0000-0000-000000000000}"/>
          </ac:spMkLst>
        </pc:spChg>
      </pc:sldChg>
      <pc:sldChg chg="addSp modSp add del">
        <pc:chgData name=" " userId="874ace54-f02b-40ba-83d2-6816d7eb4252" providerId="ADAL" clId="{8CFC7D68-DEFD-4791-998D-ADEB3D229F5E}" dt="2023-06-22T20:20:31.842" v="4229" actId="2696"/>
        <pc:sldMkLst>
          <pc:docMk/>
          <pc:sldMk cId="3467015606" sldId="258"/>
        </pc:sldMkLst>
        <pc:spChg chg="add mod">
          <ac:chgData name=" " userId="874ace54-f02b-40ba-83d2-6816d7eb4252" providerId="ADAL" clId="{8CFC7D68-DEFD-4791-998D-ADEB3D229F5E}" dt="2023-06-22T19:40:00.027" v="3783"/>
          <ac:spMkLst>
            <pc:docMk/>
            <pc:sldMk cId="3467015606" sldId="258"/>
            <ac:spMk id="15" creationId="{2AEAE6E9-F1A4-4FF8-AFA9-520763E63F69}"/>
          </ac:spMkLst>
        </pc:spChg>
      </pc:sldChg>
      <pc:sldChg chg="modSp">
        <pc:chgData name=" " userId="874ace54-f02b-40ba-83d2-6816d7eb4252" providerId="ADAL" clId="{8CFC7D68-DEFD-4791-998D-ADEB3D229F5E}" dt="2023-06-22T21:48:08.152" v="6655" actId="20577"/>
        <pc:sldMkLst>
          <pc:docMk/>
          <pc:sldMk cId="0" sldId="259"/>
        </pc:sldMkLst>
        <pc:spChg chg="mod">
          <ac:chgData name=" " userId="874ace54-f02b-40ba-83d2-6816d7eb4252" providerId="ADAL" clId="{8CFC7D68-DEFD-4791-998D-ADEB3D229F5E}" dt="2023-06-22T21:48:08.152" v="6655" actId="20577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 " userId="874ace54-f02b-40ba-83d2-6816d7eb4252" providerId="ADAL" clId="{8CFC7D68-DEFD-4791-998D-ADEB3D229F5E}" dt="2023-06-22T21:48:12.919" v="6670" actId="20577"/>
        <pc:sldMkLst>
          <pc:docMk/>
          <pc:sldMk cId="0" sldId="260"/>
        </pc:sldMkLst>
        <pc:spChg chg="mod">
          <ac:chgData name=" " userId="874ace54-f02b-40ba-83d2-6816d7eb4252" providerId="ADAL" clId="{8CFC7D68-DEFD-4791-998D-ADEB3D229F5E}" dt="2023-06-22T21:48:12.919" v="6670" actId="20577"/>
          <ac:spMkLst>
            <pc:docMk/>
            <pc:sldMk cId="0" sldId="260"/>
            <ac:spMk id="154" creationId="{00000000-0000-0000-0000-000000000000}"/>
          </ac:spMkLst>
        </pc:spChg>
      </pc:sldChg>
      <pc:sldChg chg="del">
        <pc:chgData name=" " userId="874ace54-f02b-40ba-83d2-6816d7eb4252" providerId="ADAL" clId="{8CFC7D68-DEFD-4791-998D-ADEB3D229F5E}" dt="2023-06-22T20:38:48.482" v="4397" actId="2696"/>
        <pc:sldMkLst>
          <pc:docMk/>
          <pc:sldMk cId="1916131989" sldId="350"/>
        </pc:sldMkLst>
      </pc:sldChg>
      <pc:sldChg chg="del">
        <pc:chgData name=" " userId="874ace54-f02b-40ba-83d2-6816d7eb4252" providerId="ADAL" clId="{8CFC7D68-DEFD-4791-998D-ADEB3D229F5E}" dt="2023-06-22T20:38:48.555" v="4400" actId="2696"/>
        <pc:sldMkLst>
          <pc:docMk/>
          <pc:sldMk cId="545617934" sldId="354"/>
        </pc:sldMkLst>
      </pc:sldChg>
      <pc:sldChg chg="del">
        <pc:chgData name=" " userId="874ace54-f02b-40ba-83d2-6816d7eb4252" providerId="ADAL" clId="{8CFC7D68-DEFD-4791-998D-ADEB3D229F5E}" dt="2023-06-22T20:38:48.515" v="4398" actId="2696"/>
        <pc:sldMkLst>
          <pc:docMk/>
          <pc:sldMk cId="609862729" sldId="358"/>
        </pc:sldMkLst>
      </pc:sldChg>
      <pc:sldChg chg="del">
        <pc:chgData name=" " userId="874ace54-f02b-40ba-83d2-6816d7eb4252" providerId="ADAL" clId="{8CFC7D68-DEFD-4791-998D-ADEB3D229F5E}" dt="2023-06-22T20:38:48.531" v="4399" actId="2696"/>
        <pc:sldMkLst>
          <pc:docMk/>
          <pc:sldMk cId="1008233420" sldId="360"/>
        </pc:sldMkLst>
      </pc:sldChg>
      <pc:sldChg chg="del">
        <pc:chgData name=" " userId="874ace54-f02b-40ba-83d2-6816d7eb4252" providerId="ADAL" clId="{8CFC7D68-DEFD-4791-998D-ADEB3D229F5E}" dt="2023-06-22T20:38:48.603" v="4402" actId="2696"/>
        <pc:sldMkLst>
          <pc:docMk/>
          <pc:sldMk cId="4294551067" sldId="365"/>
        </pc:sldMkLst>
      </pc:sldChg>
      <pc:sldChg chg="del">
        <pc:chgData name=" " userId="874ace54-f02b-40ba-83d2-6816d7eb4252" providerId="ADAL" clId="{8CFC7D68-DEFD-4791-998D-ADEB3D229F5E}" dt="2023-06-22T20:38:48.628" v="4403" actId="2696"/>
        <pc:sldMkLst>
          <pc:docMk/>
          <pc:sldMk cId="4206514269" sldId="368"/>
        </pc:sldMkLst>
      </pc:sldChg>
      <pc:sldChg chg="del">
        <pc:chgData name=" " userId="874ace54-f02b-40ba-83d2-6816d7eb4252" providerId="ADAL" clId="{8CFC7D68-DEFD-4791-998D-ADEB3D229F5E}" dt="2023-06-22T20:38:48.580" v="4401" actId="2696"/>
        <pc:sldMkLst>
          <pc:docMk/>
          <pc:sldMk cId="3686709856" sldId="370"/>
        </pc:sldMkLst>
      </pc:sldChg>
      <pc:sldChg chg="modSp">
        <pc:chgData name=" " userId="874ace54-f02b-40ba-83d2-6816d7eb4252" providerId="ADAL" clId="{8CFC7D68-DEFD-4791-998D-ADEB3D229F5E}" dt="2023-06-22T19:56:38.385" v="3817" actId="2711"/>
        <pc:sldMkLst>
          <pc:docMk/>
          <pc:sldMk cId="2100270055" sldId="373"/>
        </pc:sldMkLst>
        <pc:spChg chg="mod">
          <ac:chgData name=" " userId="874ace54-f02b-40ba-83d2-6816d7eb4252" providerId="ADAL" clId="{8CFC7D68-DEFD-4791-998D-ADEB3D229F5E}" dt="2023-06-22T19:56:08.388" v="3812" actId="255"/>
          <ac:spMkLst>
            <pc:docMk/>
            <pc:sldMk cId="2100270055" sldId="373"/>
            <ac:spMk id="6" creationId="{FC4821BA-0014-1A33-9441-34B73BB5D75F}"/>
          </ac:spMkLst>
        </pc:spChg>
        <pc:spChg chg="mod">
          <ac:chgData name=" " userId="874ace54-f02b-40ba-83d2-6816d7eb4252" providerId="ADAL" clId="{8CFC7D68-DEFD-4791-998D-ADEB3D229F5E}" dt="2023-06-22T19:56:38.385" v="3817" actId="2711"/>
          <ac:spMkLst>
            <pc:docMk/>
            <pc:sldMk cId="2100270055" sldId="373"/>
            <ac:spMk id="11" creationId="{DB6AA154-D31B-5C62-38A1-8A399E5ECDD1}"/>
          </ac:spMkLst>
        </pc:spChg>
      </pc:sldChg>
      <pc:sldChg chg="modSp">
        <pc:chgData name=" " userId="874ace54-f02b-40ba-83d2-6816d7eb4252" providerId="ADAL" clId="{8CFC7D68-DEFD-4791-998D-ADEB3D229F5E}" dt="2023-06-22T21:44:41.197" v="6205" actId="20577"/>
        <pc:sldMkLst>
          <pc:docMk/>
          <pc:sldMk cId="1782067703" sldId="375"/>
        </pc:sldMkLst>
        <pc:spChg chg="mod">
          <ac:chgData name=" " userId="874ace54-f02b-40ba-83d2-6816d7eb4252" providerId="ADAL" clId="{8CFC7D68-DEFD-4791-998D-ADEB3D229F5E}" dt="2023-06-22T21:44:41.197" v="6205" actId="20577"/>
          <ac:spMkLst>
            <pc:docMk/>
            <pc:sldMk cId="1782067703" sldId="375"/>
            <ac:spMk id="5" creationId="{7F30DD48-E52D-6B6E-DD52-5E668A38E981}"/>
          </ac:spMkLst>
        </pc:spChg>
        <pc:spChg chg="mod">
          <ac:chgData name=" " userId="874ace54-f02b-40ba-83d2-6816d7eb4252" providerId="ADAL" clId="{8CFC7D68-DEFD-4791-998D-ADEB3D229F5E}" dt="2023-06-22T19:06:19.358" v="3408" actId="20577"/>
          <ac:spMkLst>
            <pc:docMk/>
            <pc:sldMk cId="1782067703" sldId="375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5:57:53.554" v="672" actId="2696"/>
        <pc:sldMkLst>
          <pc:docMk/>
          <pc:sldMk cId="515450860" sldId="376"/>
        </pc:sldMkLst>
      </pc:sldChg>
      <pc:sldChg chg="del">
        <pc:chgData name=" " userId="874ace54-f02b-40ba-83d2-6816d7eb4252" providerId="ADAL" clId="{8CFC7D68-DEFD-4791-998D-ADEB3D229F5E}" dt="2023-06-22T19:03:55.132" v="3406" actId="2696"/>
        <pc:sldMkLst>
          <pc:docMk/>
          <pc:sldMk cId="1253398196" sldId="383"/>
        </pc:sldMkLst>
      </pc:sldChg>
      <pc:sldChg chg="modSp del">
        <pc:chgData name=" " userId="874ace54-f02b-40ba-83d2-6816d7eb4252" providerId="ADAL" clId="{8CFC7D68-DEFD-4791-998D-ADEB3D229F5E}" dt="2023-06-22T19:38:31.915" v="3759" actId="2696"/>
        <pc:sldMkLst>
          <pc:docMk/>
          <pc:sldMk cId="324054984" sldId="385"/>
        </pc:sldMkLst>
        <pc:spChg chg="mod">
          <ac:chgData name=" " userId="874ace54-f02b-40ba-83d2-6816d7eb4252" providerId="ADAL" clId="{8CFC7D68-DEFD-4791-998D-ADEB3D229F5E}" dt="2023-06-22T16:06:43.777" v="972" actId="1076"/>
          <ac:spMkLst>
            <pc:docMk/>
            <pc:sldMk cId="324054984" sldId="385"/>
            <ac:spMk id="23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6:06:39.651" v="971" actId="20577"/>
          <ac:spMkLst>
            <pc:docMk/>
            <pc:sldMk cId="324054984" sldId="385"/>
            <ac:spMk id="26" creationId="{FF619631-84AD-3220-B8C6-41C88C873CE9}"/>
          </ac:spMkLst>
        </pc:spChg>
      </pc:sldChg>
      <pc:sldChg chg="delSp modSp ord">
        <pc:chgData name=" " userId="874ace54-f02b-40ba-83d2-6816d7eb4252" providerId="ADAL" clId="{8CFC7D68-DEFD-4791-998D-ADEB3D229F5E}" dt="2023-06-22T21:47:54.458" v="6615" actId="20577"/>
        <pc:sldMkLst>
          <pc:docMk/>
          <pc:sldMk cId="3695684043" sldId="387"/>
        </pc:sldMkLst>
        <pc:spChg chg="mod">
          <ac:chgData name=" " userId="874ace54-f02b-40ba-83d2-6816d7eb4252" providerId="ADAL" clId="{8CFC7D68-DEFD-4791-998D-ADEB3D229F5E}" dt="2023-06-22T13:04:28.148" v="95" actId="1076"/>
          <ac:spMkLst>
            <pc:docMk/>
            <pc:sldMk cId="3695684043" sldId="387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7:54.458" v="6615" actId="20577"/>
          <ac:spMkLst>
            <pc:docMk/>
            <pc:sldMk cId="3695684043" sldId="387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3:04:05.285" v="93" actId="478"/>
          <ac:spMkLst>
            <pc:docMk/>
            <pc:sldMk cId="3695684043" sldId="387"/>
            <ac:spMk id="24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9:29:39.454" v="3722" actId="14100"/>
          <ac:spMkLst>
            <pc:docMk/>
            <pc:sldMk cId="3695684043" sldId="387"/>
            <ac:spMk id="36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0" actId="2696"/>
        <pc:sldMkLst>
          <pc:docMk/>
          <pc:sldMk cId="1973786600" sldId="388"/>
        </pc:sldMkLst>
        <pc:spChg chg="del mod">
          <ac:chgData name=" " userId="874ace54-f02b-40ba-83d2-6816d7eb4252" providerId="ADAL" clId="{8CFC7D68-DEFD-4791-998D-ADEB3D229F5E}" dt="2023-06-22T13:02:54.817" v="1" actId="478"/>
          <ac:spMkLst>
            <pc:docMk/>
            <pc:sldMk cId="1973786600" sldId="388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37:17.180" v="2539"/>
          <ac:spMkLst>
            <pc:docMk/>
            <pc:sldMk cId="1973786600" sldId="388"/>
            <ac:spMk id="48" creationId="{FF619631-84AD-3220-B8C6-41C88C873CE9}"/>
          </ac:spMkLst>
        </pc:spChg>
      </pc:sldChg>
      <pc:sldChg chg="delSp modSp del">
        <pc:chgData name=" " userId="874ace54-f02b-40ba-83d2-6816d7eb4252" providerId="ADAL" clId="{8CFC7D68-DEFD-4791-998D-ADEB3D229F5E}" dt="2023-06-22T19:38:31.922" v="3761" actId="2696"/>
        <pc:sldMkLst>
          <pc:docMk/>
          <pc:sldMk cId="3863506717" sldId="389"/>
        </pc:sldMkLst>
        <pc:spChg chg="mod">
          <ac:chgData name=" " userId="874ace54-f02b-40ba-83d2-6816d7eb4252" providerId="ADAL" clId="{8CFC7D68-DEFD-4791-998D-ADEB3D229F5E}" dt="2023-06-22T13:10:03.867" v="466" actId="20577"/>
          <ac:spMkLst>
            <pc:docMk/>
            <pc:sldMk cId="3863506717" sldId="389"/>
            <ac:spMk id="16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13:10:28.305" v="596"/>
          <ac:spMkLst>
            <pc:docMk/>
            <pc:sldMk cId="3863506717" sldId="389"/>
            <ac:spMk id="17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3:09:27.675" v="391" actId="478"/>
          <ac:spMkLst>
            <pc:docMk/>
            <pc:sldMk cId="3863506717" sldId="389"/>
            <ac:spMk id="2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3:09:26.279" v="390" actId="478"/>
          <ac:spMkLst>
            <pc:docMk/>
            <pc:sldMk cId="3863506717" sldId="389"/>
            <ac:spMk id="23" creationId="{00000000-0000-0000-0000-000000000000}"/>
          </ac:spMkLst>
        </pc:spChg>
      </pc:sldChg>
      <pc:sldChg chg="addSp delSp modSp del">
        <pc:chgData name=" " userId="874ace54-f02b-40ba-83d2-6816d7eb4252" providerId="ADAL" clId="{8CFC7D68-DEFD-4791-998D-ADEB3D229F5E}" dt="2023-06-22T19:38:31.889" v="3757" actId="2696"/>
        <pc:sldMkLst>
          <pc:docMk/>
          <pc:sldMk cId="3920883034" sldId="390"/>
        </pc:sldMkLst>
        <pc:spChg chg="mod">
          <ac:chgData name=" " userId="874ace54-f02b-40ba-83d2-6816d7eb4252" providerId="ADAL" clId="{8CFC7D68-DEFD-4791-998D-ADEB3D229F5E}" dt="2023-06-22T16:07:47.903" v="993" actId="20577"/>
          <ac:spMkLst>
            <pc:docMk/>
            <pc:sldMk cId="3920883034" sldId="390"/>
            <ac:spMk id="13" creationId="{FF619631-84AD-3220-B8C6-41C88C873CE9}"/>
          </ac:spMkLst>
        </pc:spChg>
        <pc:spChg chg="add del mod">
          <ac:chgData name=" " userId="874ace54-f02b-40ba-83d2-6816d7eb4252" providerId="ADAL" clId="{8CFC7D68-DEFD-4791-998D-ADEB3D229F5E}" dt="2023-06-22T13:03:51.088" v="92" actId="478"/>
          <ac:spMkLst>
            <pc:docMk/>
            <pc:sldMk cId="3920883034" sldId="390"/>
            <ac:spMk id="14" creationId="{00000000-0000-0000-0000-000000000000}"/>
          </ac:spMkLst>
        </pc:spChg>
      </pc:sldChg>
      <pc:sldChg chg="delSp modSp ord">
        <pc:chgData name=" " userId="874ace54-f02b-40ba-83d2-6816d7eb4252" providerId="ADAL" clId="{8CFC7D68-DEFD-4791-998D-ADEB3D229F5E}" dt="2023-06-22T21:48:00.612" v="6632" actId="20577"/>
        <pc:sldMkLst>
          <pc:docMk/>
          <pc:sldMk cId="555481280" sldId="391"/>
        </pc:sldMkLst>
        <pc:spChg chg="del mod">
          <ac:chgData name=" " userId="874ace54-f02b-40ba-83d2-6816d7eb4252" providerId="ADAL" clId="{8CFC7D68-DEFD-4791-998D-ADEB3D229F5E}" dt="2023-06-22T13:05:16.039" v="154" actId="478"/>
          <ac:spMkLst>
            <pc:docMk/>
            <pc:sldMk cId="555481280" sldId="391"/>
            <ac:spMk id="11" creationId="{43137DB5-C2C2-4C0D-81B5-DCD7C228D9E0}"/>
          </ac:spMkLst>
        </pc:spChg>
        <pc:spChg chg="mod">
          <ac:chgData name=" " userId="874ace54-f02b-40ba-83d2-6816d7eb4252" providerId="ADAL" clId="{8CFC7D68-DEFD-4791-998D-ADEB3D229F5E}" dt="2023-06-22T13:05:47.777" v="259"/>
          <ac:spMkLst>
            <pc:docMk/>
            <pc:sldMk cId="555481280" sldId="391"/>
            <ac:spMk id="17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13:08:59.507" v="387"/>
          <ac:spMkLst>
            <pc:docMk/>
            <pc:sldMk cId="555481280" sldId="391"/>
            <ac:spMk id="18" creationId="{FF619631-84AD-3220-B8C6-41C88C873CE9}"/>
          </ac:spMkLst>
        </pc:spChg>
        <pc:spChg chg="mod">
          <ac:chgData name=" " userId="874ace54-f02b-40ba-83d2-6816d7eb4252" providerId="ADAL" clId="{8CFC7D68-DEFD-4791-998D-ADEB3D229F5E}" dt="2023-06-22T21:48:00.612" v="6632" actId="20577"/>
          <ac:spMkLst>
            <pc:docMk/>
            <pc:sldMk cId="555481280" sldId="391"/>
            <ac:spMk id="20" creationId="{B2BDDA1B-4613-4369-A9E0-C9D96487D002}"/>
          </ac:spMkLst>
        </pc:spChg>
      </pc:sldChg>
      <pc:sldChg chg="del">
        <pc:chgData name=" " userId="874ace54-f02b-40ba-83d2-6816d7eb4252" providerId="ADAL" clId="{8CFC7D68-DEFD-4791-998D-ADEB3D229F5E}" dt="2023-06-22T19:03:46.900" v="3404" actId="2696"/>
        <pc:sldMkLst>
          <pc:docMk/>
          <pc:sldMk cId="2473486482" sldId="395"/>
        </pc:sldMkLst>
      </pc:sldChg>
      <pc:sldChg chg="del">
        <pc:chgData name=" " userId="874ace54-f02b-40ba-83d2-6816d7eb4252" providerId="ADAL" clId="{8CFC7D68-DEFD-4791-998D-ADEB3D229F5E}" dt="2023-06-22T19:03:53.231" v="3405" actId="2696"/>
        <pc:sldMkLst>
          <pc:docMk/>
          <pc:sldMk cId="3169664740" sldId="396"/>
        </pc:sldMkLst>
      </pc:sldChg>
      <pc:sldChg chg="del">
        <pc:chgData name=" " userId="874ace54-f02b-40ba-83d2-6816d7eb4252" providerId="ADAL" clId="{8CFC7D68-DEFD-4791-998D-ADEB3D229F5E}" dt="2023-06-22T15:57:22.201" v="671" actId="2696"/>
        <pc:sldMkLst>
          <pc:docMk/>
          <pc:sldMk cId="2039413300" sldId="397"/>
        </pc:sldMkLst>
      </pc:sldChg>
      <pc:sldChg chg="del">
        <pc:chgData name=" " userId="874ace54-f02b-40ba-83d2-6816d7eb4252" providerId="ADAL" clId="{8CFC7D68-DEFD-4791-998D-ADEB3D229F5E}" dt="2023-06-22T15:57:53.642" v="676" actId="2696"/>
        <pc:sldMkLst>
          <pc:docMk/>
          <pc:sldMk cId="2068761682" sldId="400"/>
        </pc:sldMkLst>
      </pc:sldChg>
      <pc:sldChg chg="del">
        <pc:chgData name=" " userId="874ace54-f02b-40ba-83d2-6816d7eb4252" providerId="ADAL" clId="{8CFC7D68-DEFD-4791-998D-ADEB3D229F5E}" dt="2023-06-22T15:57:53.574" v="673" actId="2696"/>
        <pc:sldMkLst>
          <pc:docMk/>
          <pc:sldMk cId="4040133352" sldId="401"/>
        </pc:sldMkLst>
      </pc:sldChg>
      <pc:sldChg chg="del">
        <pc:chgData name=" " userId="874ace54-f02b-40ba-83d2-6816d7eb4252" providerId="ADAL" clId="{8CFC7D68-DEFD-4791-998D-ADEB3D229F5E}" dt="2023-06-22T15:57:53.593" v="674" actId="2696"/>
        <pc:sldMkLst>
          <pc:docMk/>
          <pc:sldMk cId="357494878" sldId="402"/>
        </pc:sldMkLst>
      </pc:sldChg>
      <pc:sldChg chg="modSp add del">
        <pc:chgData name=" " userId="874ace54-f02b-40ba-83d2-6816d7eb4252" providerId="ADAL" clId="{8CFC7D68-DEFD-4791-998D-ADEB3D229F5E}" dt="2023-06-22T19:43:09.426" v="3804" actId="2696"/>
        <pc:sldMkLst>
          <pc:docMk/>
          <pc:sldMk cId="577168417" sldId="402"/>
        </pc:sldMkLst>
        <pc:spChg chg="mod">
          <ac:chgData name=" " userId="874ace54-f02b-40ba-83d2-6816d7eb4252" providerId="ADAL" clId="{8CFC7D68-DEFD-4791-998D-ADEB3D229F5E}" dt="2023-06-22T18:00:26.867" v="2981" actId="1076"/>
          <ac:spMkLst>
            <pc:docMk/>
            <pc:sldMk cId="577168417" sldId="402"/>
            <ac:spMk id="2" creationId="{58BD7CC5-016B-ED43-D7CF-1A3FBCBBC437}"/>
          </ac:spMkLst>
        </pc:spChg>
      </pc:sldChg>
      <pc:sldChg chg="del">
        <pc:chgData name=" " userId="874ace54-f02b-40ba-83d2-6816d7eb4252" providerId="ADAL" clId="{8CFC7D68-DEFD-4791-998D-ADEB3D229F5E}" dt="2023-06-22T15:57:53.622" v="675" actId="2696"/>
        <pc:sldMkLst>
          <pc:docMk/>
          <pc:sldMk cId="2954316432" sldId="403"/>
        </pc:sldMkLst>
      </pc:sldChg>
      <pc:sldChg chg="del">
        <pc:chgData name=" " userId="874ace54-f02b-40ba-83d2-6816d7eb4252" providerId="ADAL" clId="{8CFC7D68-DEFD-4791-998D-ADEB3D229F5E}" dt="2023-06-22T15:57:53.701" v="678" actId="2696"/>
        <pc:sldMkLst>
          <pc:docMk/>
          <pc:sldMk cId="3467138668" sldId="404"/>
        </pc:sldMkLst>
      </pc:sldChg>
      <pc:sldChg chg="modSp add">
        <pc:chgData name=" " userId="874ace54-f02b-40ba-83d2-6816d7eb4252" providerId="ADAL" clId="{8CFC7D68-DEFD-4791-998D-ADEB3D229F5E}" dt="2023-06-22T20:37:28.110" v="4391" actId="1076"/>
        <pc:sldMkLst>
          <pc:docMk/>
          <pc:sldMk cId="2026235694" sldId="405"/>
        </pc:sldMkLst>
        <pc:picChg chg="mod modCrop">
          <ac:chgData name=" " userId="874ace54-f02b-40ba-83d2-6816d7eb4252" providerId="ADAL" clId="{8CFC7D68-DEFD-4791-998D-ADEB3D229F5E}" dt="2023-06-22T20:37:28.110" v="4391" actId="1076"/>
          <ac:picMkLst>
            <pc:docMk/>
            <pc:sldMk cId="2026235694" sldId="405"/>
            <ac:picMk id="17" creationId="{5491E489-BF56-7357-A7A0-AF42521D9BFC}"/>
          </ac:picMkLst>
        </pc:picChg>
      </pc:sldChg>
      <pc:sldChg chg="del">
        <pc:chgData name=" " userId="874ace54-f02b-40ba-83d2-6816d7eb4252" providerId="ADAL" clId="{8CFC7D68-DEFD-4791-998D-ADEB3D229F5E}" dt="2023-06-22T15:57:53.770" v="680" actId="2696"/>
        <pc:sldMkLst>
          <pc:docMk/>
          <pc:sldMk cId="3427855984" sldId="405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3276571603" sldId="406"/>
        </pc:sldMkLst>
      </pc:sldChg>
      <pc:sldChg chg="del">
        <pc:chgData name=" " userId="874ace54-f02b-40ba-83d2-6816d7eb4252" providerId="ADAL" clId="{8CFC7D68-DEFD-4791-998D-ADEB3D229F5E}" dt="2023-06-22T15:57:53.676" v="677" actId="2696"/>
        <pc:sldMkLst>
          <pc:docMk/>
          <pc:sldMk cId="3751614234" sldId="406"/>
        </pc:sldMkLst>
      </pc:sldChg>
      <pc:sldChg chg="del">
        <pc:chgData name=" " userId="874ace54-f02b-40ba-83d2-6816d7eb4252" providerId="ADAL" clId="{8CFC7D68-DEFD-4791-998D-ADEB3D229F5E}" dt="2023-06-22T15:57:53.731" v="679" actId="2696"/>
        <pc:sldMkLst>
          <pc:docMk/>
          <pc:sldMk cId="3187087213" sldId="407"/>
        </pc:sldMkLst>
      </pc:sldChg>
      <pc:sldChg chg="add">
        <pc:chgData name=" " userId="874ace54-f02b-40ba-83d2-6816d7eb4252" providerId="ADAL" clId="{8CFC7D68-DEFD-4791-998D-ADEB3D229F5E}" dt="2023-06-22T18:00:16.404" v="2980"/>
        <pc:sldMkLst>
          <pc:docMk/>
          <pc:sldMk cId="4107935443" sldId="407"/>
        </pc:sldMkLst>
      </pc:sldChg>
      <pc:sldChg chg="del">
        <pc:chgData name=" " userId="874ace54-f02b-40ba-83d2-6816d7eb4252" providerId="ADAL" clId="{8CFC7D68-DEFD-4791-998D-ADEB3D229F5E}" dt="2023-06-22T15:57:53.806" v="681" actId="2696"/>
        <pc:sldMkLst>
          <pc:docMk/>
          <pc:sldMk cId="290796994" sldId="408"/>
        </pc:sldMkLst>
      </pc:sldChg>
      <pc:sldChg chg="add del">
        <pc:chgData name=" " userId="874ace54-f02b-40ba-83d2-6816d7eb4252" providerId="ADAL" clId="{8CFC7D68-DEFD-4791-998D-ADEB3D229F5E}" dt="2023-06-22T21:01:26.367" v="4790" actId="2696"/>
        <pc:sldMkLst>
          <pc:docMk/>
          <pc:sldMk cId="332407025" sldId="408"/>
        </pc:sldMkLst>
      </pc:sldChg>
      <pc:sldChg chg="del">
        <pc:chgData name=" " userId="874ace54-f02b-40ba-83d2-6816d7eb4252" providerId="ADAL" clId="{8CFC7D68-DEFD-4791-998D-ADEB3D229F5E}" dt="2023-06-22T15:57:53.819" v="682" actId="2696"/>
        <pc:sldMkLst>
          <pc:docMk/>
          <pc:sldMk cId="3492272232" sldId="409"/>
        </pc:sldMkLst>
      </pc:sldChg>
      <pc:sldChg chg="modSp">
        <pc:chgData name=" " userId="874ace54-f02b-40ba-83d2-6816d7eb4252" providerId="ADAL" clId="{8CFC7D68-DEFD-4791-998D-ADEB3D229F5E}" dt="2023-06-22T21:47:49.413" v="6598" actId="20577"/>
        <pc:sldMkLst>
          <pc:docMk/>
          <pc:sldMk cId="3090926899" sldId="410"/>
        </pc:sldMkLst>
        <pc:spChg chg="mod">
          <ac:chgData name=" " userId="874ace54-f02b-40ba-83d2-6816d7eb4252" providerId="ADAL" clId="{8CFC7D68-DEFD-4791-998D-ADEB3D229F5E}" dt="2023-06-22T21:47:49.413" v="6598" actId="20577"/>
          <ac:spMkLst>
            <pc:docMk/>
            <pc:sldMk cId="3090926899" sldId="410"/>
            <ac:spMk id="22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0:54:50.259" v="4564" actId="20577"/>
        <pc:sldMkLst>
          <pc:docMk/>
          <pc:sldMk cId="574843901" sldId="411"/>
        </pc:sldMkLst>
        <pc:spChg chg="mod">
          <ac:chgData name=" " userId="874ace54-f02b-40ba-83d2-6816d7eb4252" providerId="ADAL" clId="{8CFC7D68-DEFD-4791-998D-ADEB3D229F5E}" dt="2023-06-22T20:54:50.259" v="4564" actId="20577"/>
          <ac:spMkLst>
            <pc:docMk/>
            <pc:sldMk cId="574843901" sldId="411"/>
            <ac:spMk id="17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17:22:22.674" v="2931" actId="2696"/>
        <pc:sldMkLst>
          <pc:docMk/>
          <pc:sldMk cId="1355358570" sldId="411"/>
        </pc:sldMkLst>
      </pc:sldChg>
      <pc:sldChg chg="modSp add del">
        <pc:chgData name=" " userId="874ace54-f02b-40ba-83d2-6816d7eb4252" providerId="ADAL" clId="{8CFC7D68-DEFD-4791-998D-ADEB3D229F5E}" dt="2023-06-22T19:25:05.523" v="3707" actId="2696"/>
        <pc:sldMkLst>
          <pc:docMk/>
          <pc:sldMk cId="2027352786" sldId="412"/>
        </pc:sldMkLst>
        <pc:spChg chg="mod">
          <ac:chgData name=" " userId="874ace54-f02b-40ba-83d2-6816d7eb4252" providerId="ADAL" clId="{8CFC7D68-DEFD-4791-998D-ADEB3D229F5E}" dt="2023-06-22T14:46:43.070" v="621"/>
          <ac:spMkLst>
            <pc:docMk/>
            <pc:sldMk cId="2027352786" sldId="412"/>
            <ac:spMk id="2" creationId="{BA13FBA0-54A4-4C83-9F33-2DB2F10F512B}"/>
          </ac:spMkLst>
        </pc:spChg>
      </pc:sldChg>
      <pc:sldChg chg="modSp add del">
        <pc:chgData name=" " userId="874ace54-f02b-40ba-83d2-6816d7eb4252" providerId="ADAL" clId="{8CFC7D68-DEFD-4791-998D-ADEB3D229F5E}" dt="2023-06-22T18:02:35.882" v="2985" actId="2696"/>
        <pc:sldMkLst>
          <pc:docMk/>
          <pc:sldMk cId="2625486441" sldId="413"/>
        </pc:sldMkLst>
        <pc:spChg chg="mod">
          <ac:chgData name=" " userId="874ace54-f02b-40ba-83d2-6816d7eb4252" providerId="ADAL" clId="{8CFC7D68-DEFD-4791-998D-ADEB3D229F5E}" dt="2023-06-22T14:50:56.869" v="639" actId="1076"/>
          <ac:spMkLst>
            <pc:docMk/>
            <pc:sldMk cId="2625486441" sldId="413"/>
            <ac:spMk id="2" creationId="{58BD7CC5-016B-ED43-D7CF-1A3FBCBBC437}"/>
          </ac:spMkLst>
        </pc:spChg>
      </pc:sldChg>
      <pc:sldChg chg="add del">
        <pc:chgData name=" " userId="874ace54-f02b-40ba-83d2-6816d7eb4252" providerId="ADAL" clId="{8CFC7D68-DEFD-4791-998D-ADEB3D229F5E}" dt="2023-06-22T14:46:58.607" v="623" actId="2696"/>
        <pc:sldMkLst>
          <pc:docMk/>
          <pc:sldMk cId="3145090830" sldId="413"/>
        </pc:sldMkLst>
      </pc:sldChg>
      <pc:sldChg chg="addSp delSp modSp add">
        <pc:chgData name=" " userId="874ace54-f02b-40ba-83d2-6816d7eb4252" providerId="ADAL" clId="{8CFC7D68-DEFD-4791-998D-ADEB3D229F5E}" dt="2023-06-22T20:55:25.849" v="4694"/>
        <pc:sldMkLst>
          <pc:docMk/>
          <pc:sldMk cId="4195703150" sldId="413"/>
        </pc:sldMkLst>
        <pc:spChg chg="del">
          <ac:chgData name=" " userId="874ace54-f02b-40ba-83d2-6816d7eb4252" providerId="ADAL" clId="{8CFC7D68-DEFD-4791-998D-ADEB3D229F5E}" dt="2023-06-22T20:31:24.781" v="4332" actId="478"/>
          <ac:spMkLst>
            <pc:docMk/>
            <pc:sldMk cId="4195703150" sldId="413"/>
            <ac:spMk id="2" creationId="{00000000-0000-0000-0000-000000000000}"/>
          </ac:spMkLst>
        </pc:spChg>
        <pc:spChg chg="mod or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1:20.888" v="4331" actId="478"/>
          <ac:spMkLst>
            <pc:docMk/>
            <pc:sldMk cId="4195703150" sldId="413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1:43.540" v="4335" actId="14100"/>
          <ac:spMkLst>
            <pc:docMk/>
            <pc:sldMk cId="4195703150" sldId="413"/>
            <ac:spMk id="15" creationId="{15A4600A-975C-4918-A8C9-574962002F7B}"/>
          </ac:spMkLst>
        </pc:spChg>
        <pc:spChg chg="mod">
          <ac:chgData name=" " userId="874ace54-f02b-40ba-83d2-6816d7eb4252" providerId="ADAL" clId="{8CFC7D68-DEFD-4791-998D-ADEB3D229F5E}" dt="2023-06-22T20:55:25.849" v="4694"/>
          <ac:spMkLst>
            <pc:docMk/>
            <pc:sldMk cId="4195703150" sldId="413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1:32.840" v="4333" actId="1076"/>
          <ac:spMkLst>
            <pc:docMk/>
            <pc:sldMk cId="4195703150" sldId="413"/>
            <ac:spMk id="18" creationId="{8E5F112E-4E58-4F98-BA20-7A7561ED0264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19" creationId="{B8C35697-35BF-4A4C-8FC8-B7B3406AE0E3}"/>
          </ac:spMkLst>
        </pc:spChg>
        <pc:spChg chg="del">
          <ac:chgData name=" " userId="874ace54-f02b-40ba-83d2-6816d7eb4252" providerId="ADAL" clId="{8CFC7D68-DEFD-4791-998D-ADEB3D229F5E}" dt="2023-06-22T20:32:11.162" v="4340" actId="478"/>
          <ac:spMkLst>
            <pc:docMk/>
            <pc:sldMk cId="4195703150" sldId="413"/>
            <ac:spMk id="20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1" creationId="{EE5C6243-441F-47E4-9EF4-4B8F9AE22842}"/>
          </ac:spMkLst>
        </pc:spChg>
        <pc:spChg chg="add mod">
          <ac:chgData name=" " userId="874ace54-f02b-40ba-83d2-6816d7eb4252" providerId="ADAL" clId="{8CFC7D68-DEFD-4791-998D-ADEB3D229F5E}" dt="2023-06-22T20:32:40.647" v="4345" actId="1076"/>
          <ac:spMkLst>
            <pc:docMk/>
            <pc:sldMk cId="4195703150" sldId="413"/>
            <ac:spMk id="22" creationId="{A126A5A9-8C7A-477E-A11D-4422136AE720}"/>
          </ac:spMkLst>
        </pc:spChg>
        <pc:spChg chg="add mod ord">
          <ac:chgData name=" " userId="874ace54-f02b-40ba-83d2-6816d7eb4252" providerId="ADAL" clId="{8CFC7D68-DEFD-4791-998D-ADEB3D229F5E}" dt="2023-06-22T20:33:39.274" v="4353" actId="208"/>
          <ac:spMkLst>
            <pc:docMk/>
            <pc:sldMk cId="4195703150" sldId="413"/>
            <ac:spMk id="23" creationId="{31CD899C-80E5-46CD-AF55-328871EDA92C}"/>
          </ac:spMkLst>
        </pc:spChg>
      </pc:sldChg>
      <pc:sldChg chg="modSp add del">
        <pc:chgData name=" " userId="874ace54-f02b-40ba-83d2-6816d7eb4252" providerId="ADAL" clId="{8CFC7D68-DEFD-4791-998D-ADEB3D229F5E}" dt="2023-06-22T18:02:38.388" v="2986" actId="2696"/>
        <pc:sldMkLst>
          <pc:docMk/>
          <pc:sldMk cId="989610121" sldId="414"/>
        </pc:sldMkLst>
        <pc:spChg chg="mod">
          <ac:chgData name=" " userId="874ace54-f02b-40ba-83d2-6816d7eb4252" providerId="ADAL" clId="{8CFC7D68-DEFD-4791-998D-ADEB3D229F5E}" dt="2023-06-22T14:49:03.235" v="637" actId="14100"/>
          <ac:spMkLst>
            <pc:docMk/>
            <pc:sldMk cId="989610121" sldId="414"/>
            <ac:spMk id="9" creationId="{D99FBBEA-A884-69EC-612A-F76B4666AD16}"/>
          </ac:spMkLst>
        </pc:spChg>
        <pc:spChg chg="mod">
          <ac:chgData name=" " userId="874ace54-f02b-40ba-83d2-6816d7eb4252" providerId="ADAL" clId="{8CFC7D68-DEFD-4791-998D-ADEB3D229F5E}" dt="2023-06-22T14:49:05.466" v="638" actId="14100"/>
          <ac:spMkLst>
            <pc:docMk/>
            <pc:sldMk cId="989610121" sldId="414"/>
            <ac:spMk id="10" creationId="{43AA8672-AAB9-A7FB-C492-AD4977AED43A}"/>
          </ac:spMkLst>
        </pc:spChg>
        <pc:spChg chg="mod">
          <ac:chgData name=" " userId="874ace54-f02b-40ba-83d2-6816d7eb4252" providerId="ADAL" clId="{8CFC7D68-DEFD-4791-998D-ADEB3D229F5E}" dt="2023-06-22T14:48:59.259" v="636" actId="14100"/>
          <ac:spMkLst>
            <pc:docMk/>
            <pc:sldMk cId="989610121" sldId="414"/>
            <ac:spMk id="11" creationId="{4DF30C45-3C0F-B865-49D9-C895A98181C2}"/>
          </ac:spMkLst>
        </pc:spChg>
      </pc:sldChg>
      <pc:sldChg chg="add del">
        <pc:chgData name=" " userId="874ace54-f02b-40ba-83d2-6816d7eb4252" providerId="ADAL" clId="{8CFC7D68-DEFD-4791-998D-ADEB3D229F5E}" dt="2023-06-22T14:47:59.713" v="624" actId="2696"/>
        <pc:sldMkLst>
          <pc:docMk/>
          <pc:sldMk cId="2625486441" sldId="414"/>
        </pc:sldMkLst>
      </pc:sldChg>
      <pc:sldChg chg="addSp delSp modSp add del">
        <pc:chgData name=" " userId="874ace54-f02b-40ba-83d2-6816d7eb4252" providerId="ADAL" clId="{8CFC7D68-DEFD-4791-998D-ADEB3D229F5E}" dt="2023-06-22T20:02:25.386" v="3931" actId="2696"/>
        <pc:sldMkLst>
          <pc:docMk/>
          <pc:sldMk cId="74099965" sldId="415"/>
        </pc:sldMkLst>
        <pc:spChg chg="mod">
          <ac:chgData name=" " userId="874ace54-f02b-40ba-83d2-6816d7eb4252" providerId="ADAL" clId="{8CFC7D68-DEFD-4791-998D-ADEB3D229F5E}" dt="2023-06-22T19:33:36.099" v="3746" actId="14100"/>
          <ac:spMkLst>
            <pc:docMk/>
            <pc:sldMk cId="74099965" sldId="415"/>
            <ac:spMk id="5" creationId="{07951B91-1057-E963-1445-BA714AA65A2F}"/>
          </ac:spMkLst>
        </pc:spChg>
        <pc:spChg chg="mod">
          <ac:chgData name=" " userId="874ace54-f02b-40ba-83d2-6816d7eb4252" providerId="ADAL" clId="{8CFC7D68-DEFD-4791-998D-ADEB3D229F5E}" dt="2023-06-22T19:33:21.212" v="3745" actId="14100"/>
          <ac:spMkLst>
            <pc:docMk/>
            <pc:sldMk cId="74099965" sldId="415"/>
            <ac:spMk id="8" creationId="{D7CC50DA-BAE0-53A4-6FF4-260E250E1B49}"/>
          </ac:spMkLst>
        </pc:spChg>
        <pc:spChg chg="add del mod">
          <ac:chgData name=" " userId="874ace54-f02b-40ba-83d2-6816d7eb4252" providerId="ADAL" clId="{8CFC7D68-DEFD-4791-998D-ADEB3D229F5E}" dt="2023-06-22T20:01:35.079" v="3930" actId="478"/>
          <ac:spMkLst>
            <pc:docMk/>
            <pc:sldMk cId="74099965" sldId="415"/>
            <ac:spMk id="10" creationId="{76293226-8AD1-4029-80CE-3ADEE577F821}"/>
          </ac:spMkLst>
        </pc:sp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6" creationId="{80A9DF46-EDD9-70E2-431D-70CFB32585B3}"/>
          </ac:graphicFrameMkLst>
        </pc:graphicFrameChg>
        <pc:graphicFrameChg chg="mod modGraphic">
          <ac:chgData name=" " userId="874ace54-f02b-40ba-83d2-6816d7eb4252" providerId="ADAL" clId="{8CFC7D68-DEFD-4791-998D-ADEB3D229F5E}" dt="2023-06-22T19:33:17.667" v="3744" actId="1076"/>
          <ac:graphicFrameMkLst>
            <pc:docMk/>
            <pc:sldMk cId="74099965" sldId="415"/>
            <ac:graphicFrameMk id="9" creationId="{1E7AE3E9-11EB-CA9D-9DAF-E51BA0D52EE1}"/>
          </ac:graphicFrameMkLst>
        </pc:graphicFrameChg>
      </pc:sldChg>
      <pc:sldChg chg="add del">
        <pc:chgData name=" " userId="874ace54-f02b-40ba-83d2-6816d7eb4252" providerId="ADAL" clId="{8CFC7D68-DEFD-4791-998D-ADEB3D229F5E}" dt="2023-06-22T14:48:00.282" v="625" actId="2696"/>
        <pc:sldMkLst>
          <pc:docMk/>
          <pc:sldMk cId="989610121" sldId="415"/>
        </pc:sldMkLst>
      </pc:sldChg>
      <pc:sldChg chg="addSp modSp add del">
        <pc:chgData name=" " userId="874ace54-f02b-40ba-83d2-6816d7eb4252" providerId="ADAL" clId="{8CFC7D68-DEFD-4791-998D-ADEB3D229F5E}" dt="2023-06-22T18:02:39.284" v="2987" actId="2696"/>
        <pc:sldMkLst>
          <pc:docMk/>
          <pc:sldMk cId="2525218909" sldId="415"/>
        </pc:sldMkLst>
        <pc:picChg chg="add mod">
          <ac:chgData name=" " userId="874ace54-f02b-40ba-83d2-6816d7eb4252" providerId="ADAL" clId="{8CFC7D68-DEFD-4791-998D-ADEB3D229F5E}" dt="2023-06-22T15:44:17.594" v="665" actId="1076"/>
          <ac:picMkLst>
            <pc:docMk/>
            <pc:sldMk cId="2525218909" sldId="415"/>
            <ac:picMk id="6" creationId="{3CE6F728-1B90-43C4-9383-19D0637B1647}"/>
          </ac:picMkLst>
        </pc:picChg>
      </pc:sldChg>
      <pc:sldChg chg="addSp delSp modSp add del">
        <pc:chgData name=" " userId="874ace54-f02b-40ba-83d2-6816d7eb4252" providerId="ADAL" clId="{8CFC7D68-DEFD-4791-998D-ADEB3D229F5E}" dt="2023-06-22T19:41:14.491" v="3784" actId="2696"/>
        <pc:sldMkLst>
          <pc:docMk/>
          <pc:sldMk cId="405898154" sldId="416"/>
        </pc:sldMkLst>
        <pc:spChg chg="add del mod">
          <ac:chgData name=" " userId="874ace54-f02b-40ba-83d2-6816d7eb4252" providerId="ADAL" clId="{8CFC7D68-DEFD-4791-998D-ADEB3D229F5E}" dt="2023-06-22T19:20:11.964" v="3577" actId="478"/>
          <ac:spMkLst>
            <pc:docMk/>
            <pc:sldMk cId="405898154" sldId="416"/>
            <ac:spMk id="2" creationId="{6D09C034-7083-458A-AD7B-E63BDDC2778A}"/>
          </ac:spMkLst>
        </pc:spChg>
        <pc:spChg chg="add del mod">
          <ac:chgData name=" " userId="874ace54-f02b-40ba-83d2-6816d7eb4252" providerId="ADAL" clId="{8CFC7D68-DEFD-4791-998D-ADEB3D229F5E}" dt="2023-06-22T19:31:32.914" v="3728" actId="478"/>
          <ac:spMkLst>
            <pc:docMk/>
            <pc:sldMk cId="405898154" sldId="416"/>
            <ac:spMk id="6" creationId="{96645B5D-ECEC-4D29-8A4A-1A0C9E843237}"/>
          </ac:spMkLst>
        </pc:spChg>
        <pc:picChg chg="add mod">
          <ac:chgData name=" " userId="874ace54-f02b-40ba-83d2-6816d7eb4252" providerId="ADAL" clId="{8CFC7D68-DEFD-4791-998D-ADEB3D229F5E}" dt="2023-06-22T19:31:40.565" v="3731" actId="1076"/>
          <ac:picMkLst>
            <pc:docMk/>
            <pc:sldMk cId="405898154" sldId="416"/>
            <ac:picMk id="7" creationId="{0B9C2EA5-E5AB-4C5B-A08D-5EE815F05E55}"/>
          </ac:picMkLst>
        </pc:picChg>
        <pc:picChg chg="del">
          <ac:chgData name=" " userId="874ace54-f02b-40ba-83d2-6816d7eb4252" providerId="ADAL" clId="{8CFC7D68-DEFD-4791-998D-ADEB3D229F5E}" dt="2023-06-22T19:31:30.269" v="3727" actId="478"/>
          <ac:picMkLst>
            <pc:docMk/>
            <pc:sldMk cId="405898154" sldId="416"/>
            <ac:picMk id="11" creationId="{25F00BA9-C74F-5458-5A80-CDED4788AAC7}"/>
          </ac:picMkLst>
        </pc:picChg>
      </pc:sldChg>
      <pc:sldChg chg="add del">
        <pc:chgData name=" " userId="874ace54-f02b-40ba-83d2-6816d7eb4252" providerId="ADAL" clId="{8CFC7D68-DEFD-4791-998D-ADEB3D229F5E}" dt="2023-06-22T14:48:00.568" v="626" actId="2696"/>
        <pc:sldMkLst>
          <pc:docMk/>
          <pc:sldMk cId="2525218909" sldId="416"/>
        </pc:sldMkLst>
      </pc:sldChg>
      <pc:sldChg chg="modSp add del">
        <pc:chgData name=" " userId="874ace54-f02b-40ba-83d2-6816d7eb4252" providerId="ADAL" clId="{8CFC7D68-DEFD-4791-998D-ADEB3D229F5E}" dt="2023-06-22T18:02:40.502" v="2988" actId="2696"/>
        <pc:sldMkLst>
          <pc:docMk/>
          <pc:sldMk cId="2578786946" sldId="416"/>
        </pc:sldMkLst>
        <pc:picChg chg="mod">
          <ac:chgData name=" " userId="874ace54-f02b-40ba-83d2-6816d7eb4252" providerId="ADAL" clId="{8CFC7D68-DEFD-4791-998D-ADEB3D229F5E}" dt="2023-06-22T18:02:10.020" v="2984" actId="14100"/>
          <ac:picMkLst>
            <pc:docMk/>
            <pc:sldMk cId="2578786946" sldId="416"/>
            <ac:picMk id="19" creationId="{3412D4BB-8F5D-6AF2-CCEA-0A2DA65EE050}"/>
          </ac:picMkLst>
        </pc:picChg>
      </pc:sldChg>
      <pc:sldChg chg="addSp delSp modSp add">
        <pc:chgData name=" " userId="874ace54-f02b-40ba-83d2-6816d7eb4252" providerId="ADAL" clId="{8CFC7D68-DEFD-4791-998D-ADEB3D229F5E}" dt="2023-06-22T20:15:50.977" v="4162"/>
        <pc:sldMkLst>
          <pc:docMk/>
          <pc:sldMk cId="4292572497" sldId="416"/>
        </pc:sldMkLst>
        <pc:spChg chg="add mod">
          <ac:chgData name=" " userId="874ace54-f02b-40ba-83d2-6816d7eb4252" providerId="ADAL" clId="{8CFC7D68-DEFD-4791-998D-ADEB3D229F5E}" dt="2023-06-22T20:07:53.478" v="4088" actId="1076"/>
          <ac:spMkLst>
            <pc:docMk/>
            <pc:sldMk cId="4292572497" sldId="416"/>
            <ac:spMk id="2" creationId="{D526EBD1-2BA3-4A0E-91BB-48606CD633AB}"/>
          </ac:spMkLst>
        </pc:spChg>
        <pc:spChg chg="add mod">
          <ac:chgData name=" " userId="874ace54-f02b-40ba-83d2-6816d7eb4252" providerId="ADAL" clId="{8CFC7D68-DEFD-4791-998D-ADEB3D229F5E}" dt="2023-06-22T20:07:45.925" v="4087" actId="2085"/>
          <ac:spMkLst>
            <pc:docMk/>
            <pc:sldMk cId="4292572497" sldId="416"/>
            <ac:spMk id="6" creationId="{76201C91-A1D6-41F2-B555-CEF0D3CC162B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2" creationId="{563FF11F-96DB-4E89-A54C-A9C689A7D8D8}"/>
          </ac:spMkLst>
        </pc:spChg>
        <pc:spChg chg="del mod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3" creationId="{6D0F61D0-0D11-223A-6406-6ABEF81C9C97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4" creationId="{9709A2F2-1625-6827-E2A7-887B463CEC68}"/>
          </ac:spMkLst>
        </pc:spChg>
        <pc:spChg chg="del mod">
          <ac:chgData name=" " userId="874ace54-f02b-40ba-83d2-6816d7eb4252" providerId="ADAL" clId="{8CFC7D68-DEFD-4791-998D-ADEB3D229F5E}" dt="2023-06-22T20:04:27.902" v="3962" actId="478"/>
          <ac:spMkLst>
            <pc:docMk/>
            <pc:sldMk cId="4292572497" sldId="416"/>
            <ac:spMk id="15" creationId="{4263DBB2-D1E6-8935-63F5-04D372DA5ECF}"/>
          </ac:spMkLst>
        </pc:spChg>
        <pc:spChg chg="del">
          <ac:chgData name=" " userId="874ace54-f02b-40ba-83d2-6816d7eb4252" providerId="ADAL" clId="{8CFC7D68-DEFD-4791-998D-ADEB3D229F5E}" dt="2023-06-22T20:04:24.916" v="3960" actId="478"/>
          <ac:spMkLst>
            <pc:docMk/>
            <pc:sldMk cId="4292572497" sldId="416"/>
            <ac:spMk id="16" creationId="{DA98C69D-916D-48F5-A342-203036C5ECE7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7" creationId="{DAC83B6B-7C5E-43C3-9A62-CC45FBFB2F2F}"/>
          </ac:spMkLst>
        </pc:spChg>
        <pc:spChg chg="add mod">
          <ac:chgData name=" " userId="874ace54-f02b-40ba-83d2-6816d7eb4252" providerId="ADAL" clId="{8CFC7D68-DEFD-4791-998D-ADEB3D229F5E}" dt="2023-06-22T20:07:21.132" v="4082" actId="1076"/>
          <ac:spMkLst>
            <pc:docMk/>
            <pc:sldMk cId="4292572497" sldId="416"/>
            <ac:spMk id="19" creationId="{06AFE41A-94A8-497B-8264-BF51EB44725B}"/>
          </ac:spMkLst>
        </pc:spChg>
        <pc:graphicFrameChg chg="mod ord modGraphic">
          <ac:chgData name=" " userId="874ace54-f02b-40ba-83d2-6816d7eb4252" providerId="ADAL" clId="{8CFC7D68-DEFD-4791-998D-ADEB3D229F5E}" dt="2023-06-22T20:11:33.890" v="4106" actId="1076"/>
          <ac:graphicFrameMkLst>
            <pc:docMk/>
            <pc:sldMk cId="4292572497" sldId="416"/>
            <ac:graphicFrameMk id="5" creationId="{4192EA45-74A7-C055-6FD5-322AED89002C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07.960" v="4148"/>
          <ac:graphicFrameMkLst>
            <pc:docMk/>
            <pc:sldMk cId="4292572497" sldId="416"/>
            <ac:graphicFrameMk id="21" creationId="{13B586C0-96A7-4B85-8BE5-604DEF9BB7AF}"/>
          </ac:graphicFrameMkLst>
        </pc:graphicFrameChg>
        <pc:graphicFrameChg chg="add del mod modGraphic">
          <ac:chgData name=" " userId="874ace54-f02b-40ba-83d2-6816d7eb4252" providerId="ADAL" clId="{8CFC7D68-DEFD-4791-998D-ADEB3D229F5E}" dt="2023-06-22T20:15:40.122" v="4157"/>
          <ac:graphicFrameMkLst>
            <pc:docMk/>
            <pc:sldMk cId="4292572497" sldId="416"/>
            <ac:graphicFrameMk id="22" creationId="{784D119A-842A-4607-A0CC-2C5E593BF167}"/>
          </ac:graphicFrameMkLst>
        </pc:graphicFrameChg>
        <pc:graphicFrameChg chg="add del mod">
          <ac:chgData name=" " userId="874ace54-f02b-40ba-83d2-6816d7eb4252" providerId="ADAL" clId="{8CFC7D68-DEFD-4791-998D-ADEB3D229F5E}" dt="2023-06-22T20:15:50.977" v="4162"/>
          <ac:graphicFrameMkLst>
            <pc:docMk/>
            <pc:sldMk cId="4292572497" sldId="416"/>
            <ac:graphicFrameMk id="23" creationId="{F830618E-BA9B-444A-8F52-AFE088F0C9AA}"/>
          </ac:graphicFrameMkLst>
        </pc:graphicFrameChg>
        <pc:picChg chg="mod">
          <ac:chgData name=" " userId="874ace54-f02b-40ba-83d2-6816d7eb4252" providerId="ADAL" clId="{8CFC7D68-DEFD-4791-998D-ADEB3D229F5E}" dt="2023-06-22T20:07:21.132" v="4082" actId="1076"/>
          <ac:picMkLst>
            <pc:docMk/>
            <pc:sldMk cId="4292572497" sldId="416"/>
            <ac:picMk id="18" creationId="{09BA7A5D-2D95-B5A6-15F4-4C83EE772CE8}"/>
          </ac:picMkLst>
        </pc:picChg>
      </pc:sldChg>
      <pc:sldChg chg="add del">
        <pc:chgData name=" " userId="874ace54-f02b-40ba-83d2-6816d7eb4252" providerId="ADAL" clId="{8CFC7D68-DEFD-4791-998D-ADEB3D229F5E}" dt="2023-06-22T19:21:52.484" v="3581" actId="2696"/>
        <pc:sldMkLst>
          <pc:docMk/>
          <pc:sldMk cId="332407025" sldId="417"/>
        </pc:sldMkLst>
      </pc:sldChg>
      <pc:sldChg chg="add del">
        <pc:chgData name=" " userId="874ace54-f02b-40ba-83d2-6816d7eb4252" providerId="ADAL" clId="{8CFC7D68-DEFD-4791-998D-ADEB3D229F5E}" dt="2023-06-22T14:48:00.800" v="627" actId="2696"/>
        <pc:sldMkLst>
          <pc:docMk/>
          <pc:sldMk cId="2578786946" sldId="417"/>
        </pc:sldMkLst>
      </pc:sldChg>
      <pc:sldChg chg="add del">
        <pc:chgData name=" " userId="874ace54-f02b-40ba-83d2-6816d7eb4252" providerId="ADAL" clId="{8CFC7D68-DEFD-4791-998D-ADEB3D229F5E}" dt="2023-06-22T19:21:52.479" v="3580" actId="2696"/>
        <pc:sldMkLst>
          <pc:docMk/>
          <pc:sldMk cId="298372131" sldId="418"/>
        </pc:sldMkLst>
      </pc:sldChg>
      <pc:sldChg chg="add del">
        <pc:chgData name=" " userId="874ace54-f02b-40ba-83d2-6816d7eb4252" providerId="ADAL" clId="{8CFC7D68-DEFD-4791-998D-ADEB3D229F5E}" dt="2023-06-22T14:48:01.598" v="628" actId="2696"/>
        <pc:sldMkLst>
          <pc:docMk/>
          <pc:sldMk cId="332407025" sldId="418"/>
        </pc:sldMkLst>
      </pc:sldChg>
      <pc:sldChg chg="add del">
        <pc:chgData name=" " userId="874ace54-f02b-40ba-83d2-6816d7eb4252" providerId="ADAL" clId="{8CFC7D68-DEFD-4791-998D-ADEB3D229F5E}" dt="2023-06-22T14:48:01.744" v="629" actId="2696"/>
        <pc:sldMkLst>
          <pc:docMk/>
          <pc:sldMk cId="298372131" sldId="419"/>
        </pc:sldMkLst>
      </pc:sldChg>
      <pc:sldChg chg="add del">
        <pc:chgData name=" " userId="874ace54-f02b-40ba-83d2-6816d7eb4252" providerId="ADAL" clId="{8CFC7D68-DEFD-4791-998D-ADEB3D229F5E}" dt="2023-06-22T19:21:52.474" v="3579" actId="2696"/>
        <pc:sldMkLst>
          <pc:docMk/>
          <pc:sldMk cId="4071056061" sldId="419"/>
        </pc:sldMkLst>
      </pc:sldChg>
      <pc:sldChg chg="add del">
        <pc:chgData name=" " userId="874ace54-f02b-40ba-83d2-6816d7eb4252" providerId="ADAL" clId="{8CFC7D68-DEFD-4791-998D-ADEB3D229F5E}" dt="2023-06-22T19:21:52.466" v="3578" actId="2696"/>
        <pc:sldMkLst>
          <pc:docMk/>
          <pc:sldMk cId="185957216" sldId="420"/>
        </pc:sldMkLst>
      </pc:sldChg>
      <pc:sldChg chg="add del">
        <pc:chgData name=" " userId="874ace54-f02b-40ba-83d2-6816d7eb4252" providerId="ADAL" clId="{8CFC7D68-DEFD-4791-998D-ADEB3D229F5E}" dt="2023-06-22T14:48:02.624" v="630" actId="2696"/>
        <pc:sldMkLst>
          <pc:docMk/>
          <pc:sldMk cId="4071056061" sldId="420"/>
        </pc:sldMkLst>
      </pc:sldChg>
      <pc:sldChg chg="add del">
        <pc:chgData name=" " userId="874ace54-f02b-40ba-83d2-6816d7eb4252" providerId="ADAL" clId="{8CFC7D68-DEFD-4791-998D-ADEB3D229F5E}" dt="2023-06-22T14:48:02.844" v="631" actId="2696"/>
        <pc:sldMkLst>
          <pc:docMk/>
          <pc:sldMk cId="185957216" sldId="421"/>
        </pc:sldMkLst>
      </pc:sldChg>
      <pc:sldChg chg="modSp add del">
        <pc:chgData name=" " userId="874ace54-f02b-40ba-83d2-6816d7eb4252" providerId="ADAL" clId="{8CFC7D68-DEFD-4791-998D-ADEB3D229F5E}" dt="2023-06-22T17:22:22.071" v="2930" actId="2696"/>
        <pc:sldMkLst>
          <pc:docMk/>
          <pc:sldMk cId="1656145845" sldId="421"/>
        </pc:sldMkLst>
        <pc:spChg chg="mod">
          <ac:chgData name=" " userId="874ace54-f02b-40ba-83d2-6816d7eb4252" providerId="ADAL" clId="{8CFC7D68-DEFD-4791-998D-ADEB3D229F5E}" dt="2023-06-22T15:44:03.337" v="663" actId="20577"/>
          <ac:spMkLst>
            <pc:docMk/>
            <pc:sldMk cId="1656145845" sldId="421"/>
            <ac:spMk id="2" creationId="{FA856A4E-5414-48C9-9B62-67ADFE5C46B5}"/>
          </ac:spMkLst>
        </pc:spChg>
      </pc:sldChg>
      <pc:sldChg chg="delSp modSp add">
        <pc:chgData name=" " userId="874ace54-f02b-40ba-83d2-6816d7eb4252" providerId="ADAL" clId="{8CFC7D68-DEFD-4791-998D-ADEB3D229F5E}" dt="2023-06-22T20:29:20.933" v="4317" actId="478"/>
        <pc:sldMkLst>
          <pc:docMk/>
          <pc:sldMk cId="1773807413" sldId="421"/>
        </pc:sldMkLst>
        <pc:spChg chg="del">
          <ac:chgData name=" " userId="874ace54-f02b-40ba-83d2-6816d7eb4252" providerId="ADAL" clId="{8CFC7D68-DEFD-4791-998D-ADEB3D229F5E}" dt="2023-06-22T20:29:20.933" v="4317" actId="478"/>
          <ac:spMkLst>
            <pc:docMk/>
            <pc:sldMk cId="1773807413" sldId="421"/>
            <ac:spMk id="22" creationId="{DFC683A1-4E88-E6F6-6424-A7CDDAE2F7BE}"/>
          </ac:spMkLst>
        </pc:spChg>
        <pc:graphicFrameChg chg="mod">
          <ac:chgData name=" " userId="874ace54-f02b-40ba-83d2-6816d7eb4252" providerId="ADAL" clId="{8CFC7D68-DEFD-4791-998D-ADEB3D229F5E}" dt="2023-06-22T20:28:31.406" v="4311"/>
          <ac:graphicFrameMkLst>
            <pc:docMk/>
            <pc:sldMk cId="1773807413" sldId="421"/>
            <ac:graphicFrameMk id="2" creationId="{A476FFDC-2260-2EC9-FD5C-47DDE30D4896}"/>
          </ac:graphicFrameMkLst>
        </pc:graphicFrameChg>
      </pc:sldChg>
      <pc:sldChg chg="delSp modSp add">
        <pc:chgData name=" " userId="874ace54-f02b-40ba-83d2-6816d7eb4252" providerId="ADAL" clId="{8CFC7D68-DEFD-4791-998D-ADEB3D229F5E}" dt="2023-06-22T20:29:15.587" v="4316" actId="478"/>
        <pc:sldMkLst>
          <pc:docMk/>
          <pc:sldMk cId="2204047727" sldId="422"/>
        </pc:sldMkLst>
        <pc:spChg chg="mod">
          <ac:chgData name=" " userId="874ace54-f02b-40ba-83d2-6816d7eb4252" providerId="ADAL" clId="{8CFC7D68-DEFD-4791-998D-ADEB3D229F5E}" dt="2023-06-22T20:25:41.440" v="4309" actId="207"/>
          <ac:spMkLst>
            <pc:docMk/>
            <pc:sldMk cId="2204047727" sldId="422"/>
            <ac:spMk id="7" creationId="{9B530667-7D6C-DDAE-11F1-33A9A5E65754}"/>
          </ac:spMkLst>
        </pc:spChg>
        <pc:spChg chg="del">
          <ac:chgData name=" " userId="874ace54-f02b-40ba-83d2-6816d7eb4252" providerId="ADAL" clId="{8CFC7D68-DEFD-4791-998D-ADEB3D229F5E}" dt="2023-06-22T20:29:15.587" v="4316" actId="478"/>
          <ac:spMkLst>
            <pc:docMk/>
            <pc:sldMk cId="2204047727" sldId="422"/>
            <ac:spMk id="10" creationId="{9EAEE0DA-AFFB-16F0-EB68-8E0A8A93713E}"/>
          </ac:spMkLst>
        </pc:spChg>
        <pc:graphicFrameChg chg="modGraphic">
          <ac:chgData name=" " userId="874ace54-f02b-40ba-83d2-6816d7eb4252" providerId="ADAL" clId="{8CFC7D68-DEFD-4791-998D-ADEB3D229F5E}" dt="2023-06-22T20:26:00.135" v="4310" actId="255"/>
          <ac:graphicFrameMkLst>
            <pc:docMk/>
            <pc:sldMk cId="2204047727" sldId="422"/>
            <ac:graphicFrameMk id="5" creationId="{C5BDC54C-06FE-EEDC-10D6-26B92E05575F}"/>
          </ac:graphicFrameMkLst>
        </pc:graphicFrameChg>
      </pc:sldChg>
      <pc:sldChg chg="add del">
        <pc:chgData name=" " userId="874ace54-f02b-40ba-83d2-6816d7eb4252" providerId="ADAL" clId="{8CFC7D68-DEFD-4791-998D-ADEB3D229F5E}" dt="2023-06-22T17:22:21.317" v="2929" actId="2696"/>
        <pc:sldMkLst>
          <pc:docMk/>
          <pc:sldMk cId="3248355958" sldId="422"/>
        </pc:sldMkLst>
      </pc:sldChg>
      <pc:sldChg chg="add del">
        <pc:chgData name=" " userId="874ace54-f02b-40ba-83d2-6816d7eb4252" providerId="ADAL" clId="{8CFC7D68-DEFD-4791-998D-ADEB3D229F5E}" dt="2023-06-22T18:57:19.013" v="3379" actId="2696"/>
        <pc:sldMkLst>
          <pc:docMk/>
          <pc:sldMk cId="3803725149" sldId="423"/>
        </pc:sldMkLst>
      </pc:sldChg>
      <pc:sldChg chg="addSp delSp modSp add del">
        <pc:chgData name=" " userId="874ace54-f02b-40ba-83d2-6816d7eb4252" providerId="ADAL" clId="{8CFC7D68-DEFD-4791-998D-ADEB3D229F5E}" dt="2023-06-22T20:15:57.510" v="4164" actId="207"/>
        <pc:sldMkLst>
          <pc:docMk/>
          <pc:sldMk cId="645204088" sldId="424"/>
        </pc:sldMkLst>
        <pc:spChg chg="add">
          <ac:chgData name=" " userId="874ace54-f02b-40ba-83d2-6816d7eb4252" providerId="ADAL" clId="{8CFC7D68-DEFD-4791-998D-ADEB3D229F5E}" dt="2023-06-22T19:22:40.865" v="3698"/>
          <ac:spMkLst>
            <pc:docMk/>
            <pc:sldMk cId="645204088" sldId="424"/>
            <ac:spMk id="8" creationId="{4A75CD6F-2617-4642-8A51-21EA49020CF3}"/>
          </ac:spMkLst>
        </pc:spChg>
        <pc:spChg chg="add del">
          <ac:chgData name=" " userId="874ace54-f02b-40ba-83d2-6816d7eb4252" providerId="ADAL" clId="{8CFC7D68-DEFD-4791-998D-ADEB3D229F5E}" dt="2023-06-22T20:13:14.461" v="4129"/>
          <ac:spMkLst>
            <pc:docMk/>
            <pc:sldMk cId="645204088" sldId="424"/>
            <ac:spMk id="11" creationId="{3FCE7316-2ED1-428E-A005-C363222218FC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2" creationId="{3FF14204-20D6-7979-3BAF-90F4748143BD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3" creationId="{16F0D81C-24C5-57ED-D097-EEFA66847DD5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4" creationId="{7A3DAC9D-F28E-C258-D0A3-5D5A4BFF92B7}"/>
          </ac:spMkLst>
        </pc:spChg>
        <pc:spChg chg="del">
          <ac:chgData name=" " userId="874ace54-f02b-40ba-83d2-6816d7eb4252" providerId="ADAL" clId="{8CFC7D68-DEFD-4791-998D-ADEB3D229F5E}" dt="2023-06-22T20:13:02.493" v="4127" actId="478"/>
          <ac:spMkLst>
            <pc:docMk/>
            <pc:sldMk cId="645204088" sldId="424"/>
            <ac:spMk id="15" creationId="{EF243BCC-CB07-DFF1-9EB5-499E14DB8082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6" creationId="{514B44E6-7501-45E6-825B-DC95FA2AD5AE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8" creationId="{2730B356-1C52-4461-88E9-E40197EB1139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19" creationId="{71D39206-0C6D-4A09-832D-A02D360854EA}"/>
          </ac:spMkLst>
        </pc:spChg>
        <pc:spChg chg="add">
          <ac:chgData name=" " userId="874ace54-f02b-40ba-83d2-6816d7eb4252" providerId="ADAL" clId="{8CFC7D68-DEFD-4791-998D-ADEB3D229F5E}" dt="2023-06-22T20:13:38.449" v="4130"/>
          <ac:spMkLst>
            <pc:docMk/>
            <pc:sldMk cId="645204088" sldId="424"/>
            <ac:spMk id="21" creationId="{950174C3-9750-4D93-B14D-4100032AC86A}"/>
          </ac:spMkLst>
        </pc:spChg>
        <pc:spChg chg="add">
          <ac:chgData name=" " userId="874ace54-f02b-40ba-83d2-6816d7eb4252" providerId="ADAL" clId="{8CFC7D68-DEFD-4791-998D-ADEB3D229F5E}" dt="2023-06-22T20:14:16.594" v="4136"/>
          <ac:spMkLst>
            <pc:docMk/>
            <pc:sldMk cId="645204088" sldId="424"/>
            <ac:spMk id="22" creationId="{5BA24810-CB74-4398-8FDB-DAFC251922E6}"/>
          </ac:spMkLst>
        </pc:spChg>
        <pc:graphicFrameChg chg="del mod ord modGraphic">
          <ac:chgData name=" " userId="874ace54-f02b-40ba-83d2-6816d7eb4252" providerId="ADAL" clId="{8CFC7D68-DEFD-4791-998D-ADEB3D229F5E}" dt="2023-06-22T20:14:27.630" v="4138"/>
          <ac:graphicFrameMkLst>
            <pc:docMk/>
            <pc:sldMk cId="645204088" sldId="424"/>
            <ac:graphicFrameMk id="6" creationId="{D57660EC-56A9-BA5D-55CB-C4D0CB346EA4}"/>
          </ac:graphicFrameMkLst>
        </pc:graphicFrameChg>
        <pc:graphicFrameChg chg="add del">
          <ac:chgData name=" " userId="874ace54-f02b-40ba-83d2-6816d7eb4252" providerId="ADAL" clId="{8CFC7D68-DEFD-4791-998D-ADEB3D229F5E}" dt="2023-06-22T20:15:12.517" v="4150"/>
          <ac:graphicFrameMkLst>
            <pc:docMk/>
            <pc:sldMk cId="645204088" sldId="424"/>
            <ac:graphicFrameMk id="23" creationId="{E4D219E5-C2B9-4798-B133-372FA33EA599}"/>
          </ac:graphicFrameMkLst>
        </pc:graphicFrameChg>
        <pc:graphicFrameChg chg="add del">
          <ac:chgData name=" " userId="874ace54-f02b-40ba-83d2-6816d7eb4252" providerId="ADAL" clId="{8CFC7D68-DEFD-4791-998D-ADEB3D229F5E}" dt="2023-06-22T20:15:44.987" v="4159"/>
          <ac:graphicFrameMkLst>
            <pc:docMk/>
            <pc:sldMk cId="645204088" sldId="424"/>
            <ac:graphicFrameMk id="24" creationId="{D5FE2029-C588-480D-95D4-3B3B98F53179}"/>
          </ac:graphicFrameMkLst>
        </pc:graphicFrameChg>
        <pc:graphicFrameChg chg="add modGraphic">
          <ac:chgData name=" " userId="874ace54-f02b-40ba-83d2-6816d7eb4252" providerId="ADAL" clId="{8CFC7D68-DEFD-4791-998D-ADEB3D229F5E}" dt="2023-06-22T20:15:57.510" v="4164" actId="207"/>
          <ac:graphicFrameMkLst>
            <pc:docMk/>
            <pc:sldMk cId="645204088" sldId="424"/>
            <ac:graphicFrameMk id="25" creationId="{5B0A75E3-01A3-43D8-81EF-DC3C1DA2D42E}"/>
          </ac:graphicFrameMkLst>
        </pc:graphicFrameChg>
        <pc:picChg chg="mod">
          <ac:chgData name=" " userId="874ace54-f02b-40ba-83d2-6816d7eb4252" providerId="ADAL" clId="{8CFC7D68-DEFD-4791-998D-ADEB3D229F5E}" dt="2023-06-22T20:13:57.956" v="4135" actId="1035"/>
          <ac:picMkLst>
            <pc:docMk/>
            <pc:sldMk cId="645204088" sldId="424"/>
            <ac:picMk id="17" creationId="{C22D6D5F-E297-8989-D59C-E18D720CCA0F}"/>
          </ac:picMkLst>
        </pc:picChg>
      </pc:sldChg>
      <pc:sldChg chg="add del">
        <pc:chgData name=" " userId="874ace54-f02b-40ba-83d2-6816d7eb4252" providerId="ADAL" clId="{8CFC7D68-DEFD-4791-998D-ADEB3D229F5E}" dt="2023-06-22T17:22:17.334" v="2926" actId="2696"/>
        <pc:sldMkLst>
          <pc:docMk/>
          <pc:sldMk cId="822441740" sldId="424"/>
        </pc:sldMkLst>
      </pc:sldChg>
      <pc:sldChg chg="add del">
        <pc:chgData name=" " userId="874ace54-f02b-40ba-83d2-6816d7eb4252" providerId="ADAL" clId="{8CFC7D68-DEFD-4791-998D-ADEB3D229F5E}" dt="2023-06-22T17:22:18.378" v="2927" actId="2696"/>
        <pc:sldMkLst>
          <pc:docMk/>
          <pc:sldMk cId="1686696885" sldId="425"/>
        </pc:sldMkLst>
      </pc:sldChg>
      <pc:sldChg chg="add del">
        <pc:chgData name=" " userId="874ace54-f02b-40ba-83d2-6816d7eb4252" providerId="ADAL" clId="{8CFC7D68-DEFD-4791-998D-ADEB3D229F5E}" dt="2023-06-22T17:22:19.423" v="2928" actId="2696"/>
        <pc:sldMkLst>
          <pc:docMk/>
          <pc:sldMk cId="2959145170" sldId="426"/>
        </pc:sldMkLst>
      </pc:sldChg>
      <pc:sldChg chg="add del">
        <pc:chgData name=" " userId="874ace54-f02b-40ba-83d2-6816d7eb4252" providerId="ADAL" clId="{8CFC7D68-DEFD-4791-998D-ADEB3D229F5E}" dt="2023-06-22T19:04:02.320" v="3407" actId="2696"/>
        <pc:sldMkLst>
          <pc:docMk/>
          <pc:sldMk cId="1186010622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1728903132" sldId="427"/>
        </pc:sldMkLst>
      </pc:sldChg>
      <pc:sldChg chg="add del">
        <pc:chgData name=" " userId="874ace54-f02b-40ba-83d2-6816d7eb4252" providerId="ADAL" clId="{8CFC7D68-DEFD-4791-998D-ADEB3D229F5E}" dt="2023-06-22T15:57:14.921" v="669"/>
        <pc:sldMkLst>
          <pc:docMk/>
          <pc:sldMk cId="3909586101" sldId="427"/>
        </pc:sldMkLst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402416190" sldId="428"/>
        </pc:sldMkLst>
      </pc:sldChg>
      <pc:sldChg chg="modSp add">
        <pc:chgData name=" " userId="874ace54-f02b-40ba-83d2-6816d7eb4252" providerId="ADAL" clId="{8CFC7D68-DEFD-4791-998D-ADEB3D229F5E}" dt="2023-06-22T21:48:28.260" v="6698"/>
        <pc:sldMkLst>
          <pc:docMk/>
          <pc:sldMk cId="3929468736" sldId="428"/>
        </pc:sldMkLst>
        <pc:spChg chg="mod">
          <ac:chgData name=" " userId="874ace54-f02b-40ba-83d2-6816d7eb4252" providerId="ADAL" clId="{8CFC7D68-DEFD-4791-998D-ADEB3D229F5E}" dt="2023-06-22T21:48:28.260" v="6698"/>
          <ac:spMkLst>
            <pc:docMk/>
            <pc:sldMk cId="3929468736" sldId="428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24.028" v="6281" actId="20577"/>
        <pc:sldMkLst>
          <pc:docMk/>
          <pc:sldMk cId="1987927502" sldId="429"/>
        </pc:sldMkLst>
        <pc:spChg chg="mod">
          <ac:chgData name=" " userId="874ace54-f02b-40ba-83d2-6816d7eb4252" providerId="ADAL" clId="{8CFC7D68-DEFD-4791-998D-ADEB3D229F5E}" dt="2023-06-22T16:09:09.902" v="997" actId="14100"/>
          <ac:spMkLst>
            <pc:docMk/>
            <pc:sldMk cId="1987927502" sldId="429"/>
            <ac:spMk id="6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14" creationId="{AB3506AE-F52D-4734-A6F3-023F4AA842C5}"/>
          </ac:spMkLst>
        </pc:spChg>
        <pc:spChg chg="mod">
          <ac:chgData name=" " userId="874ace54-f02b-40ba-83d2-6816d7eb4252" providerId="ADAL" clId="{8CFC7D68-DEFD-4791-998D-ADEB3D229F5E}" dt="2023-06-22T21:45:24.028" v="6281" actId="20577"/>
          <ac:spMkLst>
            <pc:docMk/>
            <pc:sldMk cId="1987927502" sldId="429"/>
            <ac:spMk id="20" creationId="{B2BDDA1B-4613-4369-A9E0-C9D96487D002}"/>
          </ac:spMkLst>
        </pc:spChg>
        <pc:spChg chg="mod ord">
          <ac:chgData name=" " userId="874ace54-f02b-40ba-83d2-6816d7eb4252" providerId="ADAL" clId="{8CFC7D68-DEFD-4791-998D-ADEB3D229F5E}" dt="2023-06-22T16:09:48.852" v="1004" actId="1076"/>
          <ac:spMkLst>
            <pc:docMk/>
            <pc:sldMk cId="1987927502" sldId="429"/>
            <ac:spMk id="2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6:09:15.424" v="998" actId="478"/>
          <ac:spMkLst>
            <pc:docMk/>
            <pc:sldMk cId="1987927502" sldId="429"/>
            <ac:spMk id="22" creationId="{00000000-0000-0000-0000-000000000000}"/>
          </ac:spMkLst>
        </pc:sp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6" creationId="{0217122D-182A-4AE5-A941-B3BAFABC77E0}"/>
          </ac:graphicFrameMkLst>
        </pc:graphicFrameChg>
        <pc:graphicFrameChg chg="mod">
          <ac:chgData name=" " userId="874ace54-f02b-40ba-83d2-6816d7eb4252" providerId="ADAL" clId="{8CFC7D68-DEFD-4791-998D-ADEB3D229F5E}" dt="2023-06-22T16:09:48.852" v="1004" actId="1076"/>
          <ac:graphicFrameMkLst>
            <pc:docMk/>
            <pc:sldMk cId="1987927502" sldId="429"/>
            <ac:graphicFrameMk id="18" creationId="{D33044F8-27C6-4ED9-AA35-3B02F89237CB}"/>
          </ac:graphicFrameMkLst>
        </pc:graphicFrameChg>
      </pc:sldChg>
      <pc:sldChg chg="add del">
        <pc:chgData name=" " userId="874ace54-f02b-40ba-83d2-6816d7eb4252" providerId="ADAL" clId="{8CFC7D68-DEFD-4791-998D-ADEB3D229F5E}" dt="2023-06-22T15:57:10.882" v="667"/>
        <pc:sldMkLst>
          <pc:docMk/>
          <pc:sldMk cId="3448980993" sldId="429"/>
        </pc:sldMkLst>
      </pc:sldChg>
      <pc:sldChg chg="modSp add">
        <pc:chgData name=" " userId="874ace54-f02b-40ba-83d2-6816d7eb4252" providerId="ADAL" clId="{8CFC7D68-DEFD-4791-998D-ADEB3D229F5E}" dt="2023-06-22T21:45:33.370" v="6309" actId="20577"/>
        <pc:sldMkLst>
          <pc:docMk/>
          <pc:sldMk cId="768121462" sldId="430"/>
        </pc:sldMkLst>
        <pc:spChg chg="mod">
          <ac:chgData name=" " userId="874ace54-f02b-40ba-83d2-6816d7eb4252" providerId="ADAL" clId="{8CFC7D68-DEFD-4791-998D-ADEB3D229F5E}" dt="2023-06-22T21:45:33.370" v="6309" actId="20577"/>
          <ac:spMkLst>
            <pc:docMk/>
            <pc:sldMk cId="768121462" sldId="430"/>
            <ac:spMk id="20" creationId="{B2BDDA1B-4613-4369-A9E0-C9D96487D002}"/>
          </ac:spMkLst>
        </pc:spChg>
      </pc:sldChg>
      <pc:sldChg chg="addSp delSp modSp add">
        <pc:chgData name=" " userId="874ace54-f02b-40ba-83d2-6816d7eb4252" providerId="ADAL" clId="{8CFC7D68-DEFD-4791-998D-ADEB3D229F5E}" dt="2023-06-22T21:45:38.720" v="6324" actId="20577"/>
        <pc:sldMkLst>
          <pc:docMk/>
          <pc:sldMk cId="1958817987" sldId="431"/>
        </pc:sldMkLst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8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21:33:36.922" v="4999" actId="478"/>
          <ac:spMkLst>
            <pc:docMk/>
            <pc:sldMk cId="1958817987" sldId="431"/>
            <ac:spMk id="9" creationId="{DE42A117-BC45-40B3-B8E2-191DE2AD8B7F}"/>
          </ac:spMkLst>
        </pc:spChg>
        <pc:spChg chg="add mod">
          <ac:chgData name=" " userId="874ace54-f02b-40ba-83d2-6816d7eb4252" providerId="ADAL" clId="{8CFC7D68-DEFD-4791-998D-ADEB3D229F5E}" dt="2023-06-22T21:34:11.460" v="5003" actId="1076"/>
          <ac:spMkLst>
            <pc:docMk/>
            <pc:sldMk cId="1958817987" sldId="431"/>
            <ac:spMk id="12" creationId="{958FD470-3A7C-449E-8BCC-BB4531B344CE}"/>
          </ac:spMkLst>
        </pc:spChg>
        <pc:spChg chg="mod">
          <ac:chgData name=" " userId="874ace54-f02b-40ba-83d2-6816d7eb4252" providerId="ADAL" clId="{8CFC7D68-DEFD-4791-998D-ADEB3D229F5E}" dt="2023-06-22T21:45:38.720" v="6324" actId="20577"/>
          <ac:spMkLst>
            <pc:docMk/>
            <pc:sldMk cId="1958817987" sldId="431"/>
            <ac:spMk id="2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1:34:04.737" v="5002" actId="1076"/>
          <ac:spMkLst>
            <pc:docMk/>
            <pc:sldMk cId="1958817987" sldId="431"/>
            <ac:spMk id="23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5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21:34:04.737" v="5002" actId="1076"/>
          <ac:picMkLst>
            <pc:docMk/>
            <pc:sldMk cId="1958817987" sldId="431"/>
            <ac:picMk id="6" creationId="{00000000-0000-0000-0000-000000000000}"/>
          </ac:picMkLst>
        </pc:picChg>
      </pc:sldChg>
      <pc:sldChg chg="delSp add">
        <pc:chgData name=" " userId="874ace54-f02b-40ba-83d2-6816d7eb4252" providerId="ADAL" clId="{8CFC7D68-DEFD-4791-998D-ADEB3D229F5E}" dt="2023-06-22T20:28:59.422" v="4312" actId="478"/>
        <pc:sldMkLst>
          <pc:docMk/>
          <pc:sldMk cId="2058886113" sldId="432"/>
        </pc:sldMkLst>
        <pc:spChg chg="del">
          <ac:chgData name=" " userId="874ace54-f02b-40ba-83d2-6816d7eb4252" providerId="ADAL" clId="{8CFC7D68-DEFD-4791-998D-ADEB3D229F5E}" dt="2023-06-22T20:28:59.422" v="4312" actId="478"/>
          <ac:spMkLst>
            <pc:docMk/>
            <pc:sldMk cId="2058886113" sldId="432"/>
            <ac:spMk id="2" creationId="{9EB198B3-DC3D-AF39-A50A-3B39D8562925}"/>
          </ac:spMkLst>
        </pc:spChg>
      </pc:sldChg>
      <pc:sldChg chg="addSp delSp modSp add del">
        <pc:chgData name=" " userId="874ace54-f02b-40ba-83d2-6816d7eb4252" providerId="ADAL" clId="{8CFC7D68-DEFD-4791-998D-ADEB3D229F5E}" dt="2023-06-22T17:18:00.806" v="2871" actId="2696"/>
        <pc:sldMkLst>
          <pc:docMk/>
          <pc:sldMk cId="2887517548" sldId="432"/>
        </pc:sldMkLst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2" creationId="{52121C78-0C47-471F-9B40-69BE19F02F62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5" creationId="{C6274435-5DF9-49D5-BF54-94B1E28E75DA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6" creationId="{1628A0F0-D585-4C5A-8B7C-914A7678EF39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8" creationId="{0749F1B4-5E93-45A3-85FC-2CE38FE901B8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9" creationId="{3221D57D-09A4-4042-B2B5-4B9438959621}"/>
          </ac:spMkLst>
        </pc:spChg>
        <pc:spChg chg="add 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0" creationId="{FC9DCF9F-9CF6-4C8B-B0A0-A100A789F53E}"/>
          </ac:spMkLst>
        </pc:spChg>
        <pc:spChg chg="add mod">
          <ac:chgData name=" " userId="874ace54-f02b-40ba-83d2-6816d7eb4252" providerId="ADAL" clId="{8CFC7D68-DEFD-4791-998D-ADEB3D229F5E}" dt="2023-06-22T16:16:47.486" v="1638" actId="1076"/>
          <ac:spMkLst>
            <pc:docMk/>
            <pc:sldMk cId="2887517548" sldId="432"/>
            <ac:spMk id="11" creationId="{9B3B44D0-4EEA-473E-9FBB-680D75DB2FFB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6:18:32.206" v="1644" actId="478"/>
          <ac:spMkLst>
            <pc:docMk/>
            <pc:sldMk cId="2887517548" sldId="432"/>
            <ac:spMk id="1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6:16:43.690" v="1637" actId="1076"/>
          <ac:spMkLst>
            <pc:docMk/>
            <pc:sldMk cId="2887517548" sldId="432"/>
            <ac:spMk id="15" creationId="{B745D623-32BF-48D3-9DA5-D7FCADD02B58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6:12:12.971" v="1291" actId="1076"/>
          <ac:spMkLst>
            <pc:docMk/>
            <pc:sldMk cId="2887517548" sldId="432"/>
            <ac:spMk id="47" creationId="{00000000-0000-0000-0000-000000000000}"/>
          </ac:spMkLst>
        </pc:spChg>
        <pc:picChg chg="mod">
          <ac:chgData name=" " userId="874ace54-f02b-40ba-83d2-6816d7eb4252" providerId="ADAL" clId="{8CFC7D68-DEFD-4791-998D-ADEB3D229F5E}" dt="2023-06-22T16:12:12.971" v="1291" actId="1076"/>
          <ac:picMkLst>
            <pc:docMk/>
            <pc:sldMk cId="2887517548" sldId="432"/>
            <ac:picMk id="7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5:49.597" v="6354" actId="20577"/>
        <pc:sldMkLst>
          <pc:docMk/>
          <pc:sldMk cId="3032989807" sldId="433"/>
        </pc:sldMkLst>
        <pc:spChg chg="add mod">
          <ac:chgData name=" " userId="874ace54-f02b-40ba-83d2-6816d7eb4252" providerId="ADAL" clId="{8CFC7D68-DEFD-4791-998D-ADEB3D229F5E}" dt="2023-06-22T17:18:33.652" v="2878" actId="1076"/>
          <ac:spMkLst>
            <pc:docMk/>
            <pc:sldMk cId="3032989807" sldId="433"/>
            <ac:spMk id="8" creationId="{DA77AF71-D1C6-481F-A536-F6122F353E64}"/>
          </ac:spMkLst>
        </pc:spChg>
        <pc:spChg chg="del mod">
          <ac:chgData name=" " userId="874ace54-f02b-40ba-83d2-6816d7eb4252" providerId="ADAL" clId="{8CFC7D68-DEFD-4791-998D-ADEB3D229F5E}" dt="2023-06-22T17:18:16.096" v="2873" actId="478"/>
          <ac:spMkLst>
            <pc:docMk/>
            <pc:sldMk cId="3032989807" sldId="433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9.597" v="6354" actId="20577"/>
          <ac:spMkLst>
            <pc:docMk/>
            <pc:sldMk cId="3032989807" sldId="433"/>
            <ac:spMk id="20" creationId="{B2BDDA1B-4613-4369-A9E0-C9D96487D002}"/>
          </ac:spMkLst>
        </pc:sp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6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18:26.841" v="2876" actId="1076"/>
          <ac:picMkLst>
            <pc:docMk/>
            <pc:sldMk cId="3032989807" sldId="433"/>
            <ac:picMk id="7" creationId="{00000000-0000-0000-0000-000000000000}"/>
          </ac:picMkLst>
        </pc:picChg>
      </pc:sldChg>
      <pc:sldChg chg="add del">
        <pc:chgData name=" " userId="874ace54-f02b-40ba-83d2-6816d7eb4252" providerId="ADAL" clId="{8CFC7D68-DEFD-4791-998D-ADEB3D229F5E}" dt="2023-06-22T16:28:06.831" v="2163" actId="2696"/>
        <pc:sldMkLst>
          <pc:docMk/>
          <pc:sldMk cId="806614312" sldId="434"/>
        </pc:sldMkLst>
      </pc:sldChg>
      <pc:sldChg chg="addSp delSp modSp add">
        <pc:chgData name=" " userId="874ace54-f02b-40ba-83d2-6816d7eb4252" providerId="ADAL" clId="{8CFC7D68-DEFD-4791-998D-ADEB3D229F5E}" dt="2023-06-22T21:45:44.874" v="6339" actId="20577"/>
        <pc:sldMkLst>
          <pc:docMk/>
          <pc:sldMk cId="730992155" sldId="435"/>
        </pc:sldMkLst>
        <pc:spChg chg="add del mod">
          <ac:chgData name=" " userId="874ace54-f02b-40ba-83d2-6816d7eb4252" providerId="ADAL" clId="{8CFC7D68-DEFD-4791-998D-ADEB3D229F5E}" dt="2023-06-22T16:18:59.842" v="1688"/>
          <ac:spMkLst>
            <pc:docMk/>
            <pc:sldMk cId="730992155" sldId="435"/>
            <ac:spMk id="2" creationId="{4DA34AED-2FB5-4920-86CB-B4FF4EFF3CF1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9.224" v="2890" actId="20577"/>
          <ac:spMkLst>
            <pc:docMk/>
            <pc:sldMk cId="730992155" sldId="435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18.017" v="2889" actId="20577"/>
          <ac:spMkLst>
            <pc:docMk/>
            <pc:sldMk cId="730992155" sldId="43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5:44.874" v="6339" actId="20577"/>
          <ac:spMkLst>
            <pc:docMk/>
            <pc:sldMk cId="730992155" sldId="435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19:14.763" v="1712" actId="478"/>
          <ac:spMkLst>
            <pc:docMk/>
            <pc:sldMk cId="730992155" sldId="435"/>
            <ac:spMk id="18" creationId="{6EDC288B-6949-43FE-80A5-81D3515C7BF6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19:00.190" v="2884" actId="14100"/>
          <ac:spMkLst>
            <pc:docMk/>
            <pc:sldMk cId="730992155" sldId="435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2" creationId="{ECA418D9-1770-4711-B9C5-8E98EB7713C8}"/>
          </ac:spMkLst>
        </pc:spChg>
        <pc:spChg chg="del mod">
          <ac:chgData name=" " userId="874ace54-f02b-40ba-83d2-6816d7eb4252" providerId="ADAL" clId="{8CFC7D68-DEFD-4791-998D-ADEB3D229F5E}" dt="2023-06-22T17:18:43.516" v="2879" actId="478"/>
          <ac:spMkLst>
            <pc:docMk/>
            <pc:sldMk cId="730992155" sldId="435"/>
            <ac:spMk id="23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4" creationId="{4A48E232-4B8A-4D33-A9AC-FE535FFE2F9E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5" creationId="{B0A3F9D6-2DAA-42DE-AAAC-65AAA801B56A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6" creationId="{C89C0941-253B-45C5-BF72-F321923DA1C2}"/>
          </ac:spMkLst>
        </pc:spChg>
        <pc:spChg chg="add del">
          <ac:chgData name=" " userId="874ace54-f02b-40ba-83d2-6816d7eb4252" providerId="ADAL" clId="{8CFC7D68-DEFD-4791-998D-ADEB3D229F5E}" dt="2023-06-22T17:18:50.272" v="2881"/>
          <ac:spMkLst>
            <pc:docMk/>
            <pc:sldMk cId="730992155" sldId="435"/>
            <ac:spMk id="27" creationId="{369B5571-7200-4CC2-99D5-74921110A774}"/>
          </ac:spMkLst>
        </pc:spChg>
        <pc:spChg chg="add mod">
          <ac:chgData name=" " userId="874ace54-f02b-40ba-83d2-6816d7eb4252" providerId="ADAL" clId="{8CFC7D68-DEFD-4791-998D-ADEB3D229F5E}" dt="2023-06-22T17:19:09.323" v="2886" actId="1076"/>
          <ac:spMkLst>
            <pc:docMk/>
            <pc:sldMk cId="730992155" sldId="435"/>
            <ac:spMk id="28" creationId="{599A2962-C11D-4F70-A9CA-85DB1FED9DBF}"/>
          </ac:spMkLst>
        </pc:spChg>
        <pc:spChg chg="add mod">
          <ac:chgData name=" " userId="874ace54-f02b-40ba-83d2-6816d7eb4252" providerId="ADAL" clId="{8CFC7D68-DEFD-4791-998D-ADEB3D229F5E}" dt="2023-06-22T21:36:18.742" v="5250"/>
          <ac:spMkLst>
            <pc:docMk/>
            <pc:sldMk cId="730992155" sldId="435"/>
            <ac:spMk id="29" creationId="{CA4B7D24-CDBC-4A6E-B1EE-EEDE81E1F032}"/>
          </ac:spMkLst>
        </pc:spChg>
        <pc:spChg chg="add mod">
          <ac:chgData name=" " userId="874ace54-f02b-40ba-83d2-6816d7eb4252" providerId="ADAL" clId="{8CFC7D68-DEFD-4791-998D-ADEB3D229F5E}" dt="2023-06-22T21:37:21.376" v="5557"/>
          <ac:spMkLst>
            <pc:docMk/>
            <pc:sldMk cId="730992155" sldId="435"/>
            <ac:spMk id="30" creationId="{851B4A08-63E8-4E19-A9D6-8A09C96EAEF6}"/>
          </ac:spMkLst>
        </pc:spChg>
        <pc:spChg chg="add del mod">
          <ac:chgData name=" " userId="874ace54-f02b-40ba-83d2-6816d7eb4252" providerId="ADAL" clId="{8CFC7D68-DEFD-4791-998D-ADEB3D229F5E}" dt="2023-06-22T18:56:45.910" v="3375"/>
          <ac:spMkLst>
            <pc:docMk/>
            <pc:sldMk cId="730992155" sldId="435"/>
            <ac:spMk id="31" creationId="{C7245246-BC41-4499-A0A0-7DFF7C84AF82}"/>
          </ac:spMkLst>
        </pc:spChg>
        <pc:picChg chg="mod">
          <ac:chgData name=" " userId="874ace54-f02b-40ba-83d2-6816d7eb4252" providerId="ADAL" clId="{8CFC7D68-DEFD-4791-998D-ADEB3D229F5E}" dt="2023-06-22T17:19:00.190" v="2884" actId="14100"/>
          <ac:picMkLst>
            <pc:docMk/>
            <pc:sldMk cId="730992155" sldId="435"/>
            <ac:picMk id="4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01.480" v="6387" actId="20577"/>
        <pc:sldMkLst>
          <pc:docMk/>
          <pc:sldMk cId="2303393014" sldId="436"/>
        </pc:sldMkLst>
        <pc:spChg chg="mod">
          <ac:chgData name=" " userId="874ace54-f02b-40ba-83d2-6816d7eb4252" providerId="ADAL" clId="{8CFC7D68-DEFD-4791-998D-ADEB3D229F5E}" dt="2023-06-22T21:46:01.480" v="6387" actId="20577"/>
          <ac:spMkLst>
            <pc:docMk/>
            <pc:sldMk cId="2303393014" sldId="436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7:19:54.065" v="2897"/>
          <ac:spMkLst>
            <pc:docMk/>
            <pc:sldMk cId="2303393014" sldId="436"/>
            <ac:spMk id="19" creationId="{D330F28D-C286-4115-9AA1-897C80351E24}"/>
          </ac:spMkLst>
        </pc:spChg>
        <pc:spChg chg="add mod">
          <ac:chgData name=" " userId="874ace54-f02b-40ba-83d2-6816d7eb4252" providerId="ADAL" clId="{8CFC7D68-DEFD-4791-998D-ADEB3D229F5E}" dt="2023-06-22T17:20:12.170" v="2903"/>
          <ac:spMkLst>
            <pc:docMk/>
            <pc:sldMk cId="2303393014" sldId="436"/>
            <ac:spMk id="20" creationId="{0EF15309-D7C4-488E-A0F9-89B181248EF9}"/>
          </ac:spMkLst>
        </pc:spChg>
        <pc:spChg chg="add del mod">
          <ac:chgData name=" " userId="874ace54-f02b-40ba-83d2-6816d7eb4252" providerId="ADAL" clId="{8CFC7D68-DEFD-4791-998D-ADEB3D229F5E}" dt="2023-06-22T17:20:14.600" v="2904" actId="478"/>
          <ac:spMkLst>
            <pc:docMk/>
            <pc:sldMk cId="2303393014" sldId="436"/>
            <ac:spMk id="30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19:17:33.681" v="3559" actId="1076"/>
          <ac:grpSpMkLst>
            <pc:docMk/>
            <pc:sldMk cId="2303393014" sldId="436"/>
            <ac:grpSpMk id="26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19:17:25.572" v="3557" actId="1076"/>
          <ac:grpSpMkLst>
            <pc:docMk/>
            <pc:sldMk cId="2303393014" sldId="436"/>
            <ac:grpSpMk id="31" creationId="{00000000-0000-0000-0000-000000000000}"/>
          </ac:grpSpMkLst>
        </pc:grp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3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4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0:02.124" v="2900" actId="1076"/>
          <ac:picMkLst>
            <pc:docMk/>
            <pc:sldMk cId="2303393014" sldId="436"/>
            <ac:picMk id="25" creationId="{00000000-0000-0000-0000-000000000000}"/>
          </ac:picMkLst>
        </pc:picChg>
      </pc:sldChg>
      <pc:sldChg chg="addSp delSp modSp add">
        <pc:chgData name=" " userId="874ace54-f02b-40ba-83d2-6816d7eb4252" providerId="ADAL" clId="{8CFC7D68-DEFD-4791-998D-ADEB3D229F5E}" dt="2023-06-22T21:46:10.431" v="6413" actId="20577"/>
        <pc:sldMkLst>
          <pc:docMk/>
          <pc:sldMk cId="1161025085" sldId="437"/>
        </pc:sldMkLst>
        <pc:spChg chg="add del mod">
          <ac:chgData name=" " userId="874ace54-f02b-40ba-83d2-6816d7eb4252" providerId="ADAL" clId="{8CFC7D68-DEFD-4791-998D-ADEB3D229F5E}" dt="2023-06-22T16:31:09.527" v="2209"/>
          <ac:spMkLst>
            <pc:docMk/>
            <pc:sldMk cId="1161025085" sldId="437"/>
            <ac:spMk id="2" creationId="{64744F35-9E07-4EAD-B0A2-515C28168FA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3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4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10.431" v="6413" actId="20577"/>
          <ac:spMkLst>
            <pc:docMk/>
            <pc:sldMk cId="1161025085" sldId="437"/>
            <ac:spMk id="17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19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21:08.146" v="2913" actId="478"/>
          <ac:spMkLst>
            <pc:docMk/>
            <pc:sldMk cId="1161025085" sldId="437"/>
            <ac:spMk id="20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1" creationId="{D9F18B54-68BD-48D3-992A-A22CB19FC032}"/>
          </ac:spMkLst>
        </pc:spChg>
        <pc:spChg chg="del">
          <ac:chgData name=" " userId="874ace54-f02b-40ba-83d2-6816d7eb4252" providerId="ADAL" clId="{8CFC7D68-DEFD-4791-998D-ADEB3D229F5E}" dt="2023-06-22T16:24:38.202" v="2142" actId="478"/>
          <ac:spMkLst>
            <pc:docMk/>
            <pc:sldMk cId="1161025085" sldId="437"/>
            <ac:spMk id="22" creationId="{00000000-0000-0000-0000-000000000000}"/>
          </ac:spMkLst>
        </pc:spChg>
        <pc:spChg chg="add del">
          <ac:chgData name=" " userId="874ace54-f02b-40ba-83d2-6816d7eb4252" providerId="ADAL" clId="{8CFC7D68-DEFD-4791-998D-ADEB3D229F5E}" dt="2023-06-22T16:24:35.189" v="2141"/>
          <ac:spMkLst>
            <pc:docMk/>
            <pc:sldMk cId="1161025085" sldId="437"/>
            <ac:spMk id="23" creationId="{628353E2-A7BA-4BDA-9188-73BCA10FABE0}"/>
          </ac:spMkLst>
        </pc:spChg>
        <pc:spChg chg="add del mod">
          <ac:chgData name=" " userId="874ace54-f02b-40ba-83d2-6816d7eb4252" providerId="ADAL" clId="{8CFC7D68-DEFD-4791-998D-ADEB3D229F5E}" dt="2023-06-22T17:21:16.621" v="2915" actId="478"/>
          <ac:spMkLst>
            <pc:docMk/>
            <pc:sldMk cId="1161025085" sldId="437"/>
            <ac:spMk id="24" creationId="{5A7CB979-0D93-4C94-9DC8-78E263D5C1A3}"/>
          </ac:spMkLst>
        </pc:spChg>
        <pc:spChg chg="add del mod">
          <ac:chgData name=" " userId="874ace54-f02b-40ba-83d2-6816d7eb4252" providerId="ADAL" clId="{8CFC7D68-DEFD-4791-998D-ADEB3D229F5E}" dt="2023-06-22T16:30:52.938" v="2205"/>
          <ac:spMkLst>
            <pc:docMk/>
            <pc:sldMk cId="1161025085" sldId="437"/>
            <ac:spMk id="25" creationId="{3D204C2A-76FD-4B95-AFEC-ADA6BDC1588F}"/>
          </ac:spMkLst>
        </pc:spChg>
        <pc:spChg chg="add del mod">
          <ac:chgData name=" " userId="874ace54-f02b-40ba-83d2-6816d7eb4252" providerId="ADAL" clId="{8CFC7D68-DEFD-4791-998D-ADEB3D229F5E}" dt="2023-06-22T16:31:15.421" v="2212"/>
          <ac:spMkLst>
            <pc:docMk/>
            <pc:sldMk cId="1161025085" sldId="437"/>
            <ac:spMk id="26" creationId="{FEEBF3B5-A41B-4D90-BBAB-2A02303AB97A}"/>
          </ac:spMkLst>
        </pc:spChg>
        <pc:spChg chg="add del mod">
          <ac:chgData name=" " userId="874ace54-f02b-40ba-83d2-6816d7eb4252" providerId="ADAL" clId="{8CFC7D68-DEFD-4791-998D-ADEB3D229F5E}" dt="2023-06-22T16:31:27.646" v="2224"/>
          <ac:spMkLst>
            <pc:docMk/>
            <pc:sldMk cId="1161025085" sldId="437"/>
            <ac:spMk id="27" creationId="{F54C37D5-33B4-4042-ABB4-CA326955096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29" creationId="{FD9B3A04-8005-447D-95AF-BB4E25955508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0" creationId="{DB199820-B732-4A0C-81EB-8B2561D15FE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1" creationId="{B8A6AF08-E48A-46F3-A995-C149F80167D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2" creationId="{364280AC-DF9F-4DE7-A62B-AEC31E47AE23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3" creationId="{ADF7E119-1FA4-47CF-9E3A-9429BE5CE64B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4" creationId="{7B321AA1-B117-474E-A210-CB3D0EF2861A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5" creationId="{3130ECCB-0399-4E73-B25E-17D2BDBF9FB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6" creationId="{AEEDDDC0-9276-4782-9B40-69A00FB912C7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7" creationId="{D7DF786C-9A88-42B6-BE3D-4BD466200E5F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8" creationId="{5D6F2D8F-7B06-4347-815E-F3830F566E0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39" creationId="{17E5B594-5148-4DCA-AC5D-5DA36201E044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0" creationId="{C882F619-B0CC-4994-9572-B805BF407BC9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1" creationId="{2DD2CF4F-C001-4CED-8161-F48DA351388D}"/>
          </ac:spMkLst>
        </pc:spChg>
        <pc:spChg chg="add">
          <ac:chgData name=" " userId="874ace54-f02b-40ba-83d2-6816d7eb4252" providerId="ADAL" clId="{8CFC7D68-DEFD-4791-998D-ADEB3D229F5E}" dt="2023-06-22T17:21:09.164" v="2914"/>
          <ac:spMkLst>
            <pc:docMk/>
            <pc:sldMk cId="1161025085" sldId="437"/>
            <ac:spMk id="42" creationId="{E8361DB1-1D7C-4170-B740-0F9A4EADE9BC}"/>
          </ac:spMkLst>
        </pc:spChg>
        <pc:spChg chg="add mod">
          <ac:chgData name=" " userId="874ace54-f02b-40ba-83d2-6816d7eb4252" providerId="ADAL" clId="{8CFC7D68-DEFD-4791-998D-ADEB3D229F5E}" dt="2023-06-22T17:21:22.224" v="2918" actId="1076"/>
          <ac:spMkLst>
            <pc:docMk/>
            <pc:sldMk cId="1161025085" sldId="437"/>
            <ac:spMk id="43" creationId="{33EA5E3A-FFEA-42E8-B8F9-3A64DB40C759}"/>
          </ac:spMkLst>
        </pc:spChg>
        <pc:spChg chg="add mod">
          <ac:chgData name=" " userId="874ace54-f02b-40ba-83d2-6816d7eb4252" providerId="ADAL" clId="{8CFC7D68-DEFD-4791-998D-ADEB3D229F5E}" dt="2023-06-22T21:39:08.402" v="5971"/>
          <ac:spMkLst>
            <pc:docMk/>
            <pc:sldMk cId="1161025085" sldId="437"/>
            <ac:spMk id="44" creationId="{49EE05FE-2C0B-436C-A5FA-64D3FC3AE675}"/>
          </ac:spMkLst>
        </pc:spChg>
        <pc:spChg chg="add mod">
          <ac:chgData name=" " userId="874ace54-f02b-40ba-83d2-6816d7eb4252" providerId="ADAL" clId="{8CFC7D68-DEFD-4791-998D-ADEB3D229F5E}" dt="2023-06-22T21:39:53.887" v="6134" actId="20577"/>
          <ac:spMkLst>
            <pc:docMk/>
            <pc:sldMk cId="1161025085" sldId="437"/>
            <ac:spMk id="45" creationId="{58405FCA-BFB3-4517-BE85-024DEC2BD382}"/>
          </ac:spMkLst>
        </pc:spChg>
        <pc:spChg chg="add del mod">
          <ac:chgData name=" " userId="874ace54-f02b-40ba-83d2-6816d7eb4252" providerId="ADAL" clId="{8CFC7D68-DEFD-4791-998D-ADEB3D229F5E}" dt="2023-06-22T21:39:00.040" v="5932"/>
          <ac:spMkLst>
            <pc:docMk/>
            <pc:sldMk cId="1161025085" sldId="437"/>
            <ac:spMk id="46" creationId="{BA932C8D-1190-4CEB-971A-03F7F20A886D}"/>
          </ac:spMkLst>
        </pc:spChg>
        <pc:picChg chg="del mod">
          <ac:chgData name=" " userId="874ace54-f02b-40ba-83d2-6816d7eb4252" providerId="ADAL" clId="{8CFC7D68-DEFD-4791-998D-ADEB3D229F5E}" dt="2023-06-22T17:21:08.146" v="2913" actId="478"/>
          <ac:picMkLst>
            <pc:docMk/>
            <pc:sldMk cId="1161025085" sldId="437"/>
            <ac:picMk id="4" creationId="{00000000-0000-0000-0000-000000000000}"/>
          </ac:picMkLst>
        </pc:picChg>
        <pc:picChg chg="add">
          <ac:chgData name=" " userId="874ace54-f02b-40ba-83d2-6816d7eb4252" providerId="ADAL" clId="{8CFC7D68-DEFD-4791-998D-ADEB3D229F5E}" dt="2023-06-22T17:21:09.164" v="2914"/>
          <ac:picMkLst>
            <pc:docMk/>
            <pc:sldMk cId="1161025085" sldId="437"/>
            <ac:picMk id="28" creationId="{B429E11A-964B-4C12-93B5-1D39548F9BC4}"/>
          </ac:picMkLst>
        </pc:picChg>
      </pc:sldChg>
      <pc:sldChg chg="addSp delSp modSp add">
        <pc:chgData name=" " userId="874ace54-f02b-40ba-83d2-6816d7eb4252" providerId="ADAL" clId="{8CFC7D68-DEFD-4791-998D-ADEB3D229F5E}" dt="2023-06-22T21:46:14.672" v="6426" actId="20577"/>
        <pc:sldMkLst>
          <pc:docMk/>
          <pc:sldMk cId="3147191190" sldId="438"/>
        </pc:sldMkLst>
        <pc:spChg chg="add del mod">
          <ac:chgData name=" " userId="874ace54-f02b-40ba-83d2-6816d7eb4252" providerId="ADAL" clId="{8CFC7D68-DEFD-4791-998D-ADEB3D229F5E}" dt="2023-06-22T16:35:19.329" v="2528" actId="478"/>
          <ac:spMkLst>
            <pc:docMk/>
            <pc:sldMk cId="3147191190" sldId="438"/>
            <ac:spMk id="2" creationId="{CE84A29C-5B18-4764-9020-21B5770F992C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" creationId="{6B70D1EF-A24A-471E-BB81-1DDA9EA06BE3}"/>
          </ac:spMkLst>
        </pc:spChg>
        <pc:spChg chg="add del mod">
          <ac:chgData name=" " userId="874ace54-f02b-40ba-83d2-6816d7eb4252" providerId="ADAL" clId="{8CFC7D68-DEFD-4791-998D-ADEB3D229F5E}" dt="2023-06-22T16:43:54.943" v="2608" actId="478"/>
          <ac:spMkLst>
            <pc:docMk/>
            <pc:sldMk cId="3147191190" sldId="438"/>
            <ac:spMk id="11" creationId="{4ED88B89-A7FD-4037-97B6-CCE452D4DC26}"/>
          </ac:spMkLst>
        </pc:spChg>
        <pc:spChg chg="add del mod">
          <ac:chgData name=" " userId="874ace54-f02b-40ba-83d2-6816d7eb4252" providerId="ADAL" clId="{8CFC7D68-DEFD-4791-998D-ADEB3D229F5E}" dt="2023-06-22T16:41:43.953" v="2582" actId="478"/>
          <ac:spMkLst>
            <pc:docMk/>
            <pc:sldMk cId="3147191190" sldId="438"/>
            <ac:spMk id="12" creationId="{57D9FAFD-F2C2-4A43-8333-99DFACB1B424}"/>
          </ac:spMkLst>
        </pc:spChg>
        <pc:spChg chg="add mod">
          <ac:chgData name=" " userId="874ace54-f02b-40ba-83d2-6816d7eb4252" providerId="ADAL" clId="{8CFC7D68-DEFD-4791-998D-ADEB3D229F5E}" dt="2023-06-22T16:41:28.153" v="2575" actId="571"/>
          <ac:spMkLst>
            <pc:docMk/>
            <pc:sldMk cId="3147191190" sldId="438"/>
            <ac:spMk id="13" creationId="{F257F184-8A0D-4039-8C79-8150206B6721}"/>
          </ac:spMkLst>
        </pc:spChg>
        <pc:spChg chg="add mod">
          <ac:chgData name=" " userId="874ace54-f02b-40ba-83d2-6816d7eb4252" providerId="ADAL" clId="{8CFC7D68-DEFD-4791-998D-ADEB3D229F5E}" dt="2023-06-22T16:41:27.398" v="2573" actId="571"/>
          <ac:spMkLst>
            <pc:docMk/>
            <pc:sldMk cId="3147191190" sldId="438"/>
            <ac:spMk id="14" creationId="{56EB25F8-29C7-4ACC-B932-85932689021A}"/>
          </ac:spMkLst>
        </pc:spChg>
        <pc:spChg chg="add mod">
          <ac:chgData name=" " userId="874ace54-f02b-40ba-83d2-6816d7eb4252" providerId="ADAL" clId="{8CFC7D68-DEFD-4791-998D-ADEB3D229F5E}" dt="2023-06-22T16:41:26.965" v="2572" actId="571"/>
          <ac:spMkLst>
            <pc:docMk/>
            <pc:sldMk cId="3147191190" sldId="438"/>
            <ac:spMk id="15" creationId="{4079ACE9-3741-4322-BCD4-DB0D7661821B}"/>
          </ac:spMkLst>
        </pc:spChg>
        <pc:spChg chg="mod">
          <ac:chgData name=" " userId="874ace54-f02b-40ba-83d2-6816d7eb4252" providerId="ADAL" clId="{8CFC7D68-DEFD-4791-998D-ADEB3D229F5E}" dt="2023-06-22T21:46:14.672" v="6426" actId="20577"/>
          <ac:spMkLst>
            <pc:docMk/>
            <pc:sldMk cId="3147191190" sldId="438"/>
            <ac:spMk id="17" creationId="{B2BDDA1B-4613-4369-A9E0-C9D96487D002}"/>
          </ac:spMkLst>
        </pc:spChg>
        <pc:spChg chg="add del mod">
          <ac:chgData name=" " userId="874ace54-f02b-40ba-83d2-6816d7eb4252" providerId="ADAL" clId="{8CFC7D68-DEFD-4791-998D-ADEB3D229F5E}" dt="2023-06-22T16:44:04.339" v="2614" actId="478"/>
          <ac:spMkLst>
            <pc:docMk/>
            <pc:sldMk cId="3147191190" sldId="438"/>
            <ac:spMk id="18" creationId="{A8B74D28-3728-421B-A616-6F6AFDA4A9D2}"/>
          </ac:spMkLst>
        </pc:spChg>
        <pc:spChg chg="add mod">
          <ac:chgData name=" " userId="874ace54-f02b-40ba-83d2-6816d7eb4252" providerId="ADAL" clId="{8CFC7D68-DEFD-4791-998D-ADEB3D229F5E}" dt="2023-06-22T16:42:36.723" v="2589" actId="571"/>
          <ac:spMkLst>
            <pc:docMk/>
            <pc:sldMk cId="3147191190" sldId="438"/>
            <ac:spMk id="20" creationId="{C24FA0B6-147D-45D6-ACA6-01A3D1E93D5E}"/>
          </ac:spMkLst>
        </pc:spChg>
        <pc:spChg chg="del mod">
          <ac:chgData name=" " userId="874ace54-f02b-40ba-83d2-6816d7eb4252" providerId="ADAL" clId="{8CFC7D68-DEFD-4791-998D-ADEB3D229F5E}" dt="2023-06-22T17:21:48.359" v="2923" actId="478"/>
          <ac:spMkLst>
            <pc:docMk/>
            <pc:sldMk cId="3147191190" sldId="438"/>
            <ac:spMk id="24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6:43:58.460" v="2610" actId="478"/>
          <ac:spMkLst>
            <pc:docMk/>
            <pc:sldMk cId="3147191190" sldId="438"/>
            <ac:spMk id="25" creationId="{48D6E8FA-A5E5-4708-9F9D-A17B055E4B61}"/>
          </ac:spMkLst>
        </pc:spChg>
        <pc:spChg chg="add mod">
          <ac:chgData name=" " userId="874ace54-f02b-40ba-83d2-6816d7eb4252" providerId="ADAL" clId="{8CFC7D68-DEFD-4791-998D-ADEB3D229F5E}" dt="2023-06-22T16:42:50.373" v="2592" actId="571"/>
          <ac:spMkLst>
            <pc:docMk/>
            <pc:sldMk cId="3147191190" sldId="438"/>
            <ac:spMk id="27" creationId="{6621C26D-8090-41D9-9AA1-D2ED7C716A5F}"/>
          </ac:spMkLst>
        </pc:spChg>
        <pc:spChg chg="add del mod">
          <ac:chgData name=" " userId="874ace54-f02b-40ba-83d2-6816d7eb4252" providerId="ADAL" clId="{8CFC7D68-DEFD-4791-998D-ADEB3D229F5E}" dt="2023-06-22T16:43:50.220" v="2604" actId="478"/>
          <ac:spMkLst>
            <pc:docMk/>
            <pc:sldMk cId="3147191190" sldId="438"/>
            <ac:spMk id="28" creationId="{2A7A4FFE-8439-49F3-AF0D-18A22E572A00}"/>
          </ac:spMkLst>
        </pc:spChg>
        <pc:spChg chg="add del mod">
          <ac:chgData name=" " userId="874ace54-f02b-40ba-83d2-6816d7eb4252" providerId="ADAL" clId="{8CFC7D68-DEFD-4791-998D-ADEB3D229F5E}" dt="2023-06-22T16:43:37.650" v="2602" actId="478"/>
          <ac:spMkLst>
            <pc:docMk/>
            <pc:sldMk cId="3147191190" sldId="438"/>
            <ac:spMk id="29" creationId="{37D29882-2D60-4BE4-BAE3-9A6AE147644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0" creationId="{5CC4BB44-44D5-4E4E-8419-E15CCC7A4360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1" creationId="{DA754711-E7E9-4FBF-9A20-B883DD78E40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2" creationId="{11B2928D-AE6B-43A5-9CF7-F5FEBB115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3" creationId="{08169173-0491-4508-A40B-A83D2B8D994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4" creationId="{E15EC325-DBDA-491D-8826-F486D0FB1D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5" creationId="{FE6DF78E-F51A-494A-857C-442B7018DA2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6" creationId="{225D349D-A687-41A7-B7F8-E7C72F508099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7" creationId="{FE870B68-5DCC-4E11-B062-7E764F09C34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8" creationId="{77C60F17-C6FA-4172-B6DD-FDB099EAD56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39" creationId="{80E65D8C-1422-47EA-95BE-B15FB40C4EEA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0" creationId="{61330783-114A-40A6-9264-C50F003EB89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1" creationId="{BFCC2915-41C0-4907-BA50-3C4D5A4B590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2" creationId="{87611A0A-1ECD-4B52-85C9-593ADA80C4B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3" creationId="{41CBA5FC-7BDB-441A-B1B2-D2BB3C96B7DD}"/>
          </ac:spMkLst>
        </pc:spChg>
        <pc:spChg chg="add del mod">
          <ac:chgData name=" " userId="874ace54-f02b-40ba-83d2-6816d7eb4252" providerId="ADAL" clId="{8CFC7D68-DEFD-4791-998D-ADEB3D229F5E}" dt="2023-06-22T16:52:13.604" v="2720" actId="478"/>
          <ac:spMkLst>
            <pc:docMk/>
            <pc:sldMk cId="3147191190" sldId="438"/>
            <ac:spMk id="44" creationId="{0B7FF86B-854F-4BC1-BA57-DD8148DD001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5" creationId="{0A10735F-35C5-4A3E-8F90-6D9D62ABB0BC}"/>
          </ac:spMkLst>
        </pc:spChg>
        <pc:spChg chg="add del mod">
          <ac:chgData name=" " userId="874ace54-f02b-40ba-83d2-6816d7eb4252" providerId="ADAL" clId="{8CFC7D68-DEFD-4791-998D-ADEB3D229F5E}" dt="2023-06-22T16:53:36.439" v="2738" actId="478"/>
          <ac:spMkLst>
            <pc:docMk/>
            <pc:sldMk cId="3147191190" sldId="438"/>
            <ac:spMk id="47" creationId="{CE70E7C6-B987-423B-8EA9-2BF46144F9A5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8" creationId="{219DF04C-AB19-4094-A295-272A551EE1FF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49" creationId="{CF0D03A2-A444-44C5-BB6A-CF95D1E5009E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0" creationId="{A728F8F2-5DDB-4E80-A641-CA33E87436A1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1" creationId="{0E332B94-B2FA-4560-A6BE-B593347A2D9D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2" creationId="{6E491611-A2E1-406F-B9FE-DFC9130B6A98}"/>
          </ac:spMkLst>
        </pc:spChg>
        <pc:spChg chg="add mod">
          <ac:chgData name=" " userId="874ace54-f02b-40ba-83d2-6816d7eb4252" providerId="ADAL" clId="{8CFC7D68-DEFD-4791-998D-ADEB3D229F5E}" dt="2023-06-22T17:21:59.693" v="2925" actId="1076"/>
          <ac:spMkLst>
            <pc:docMk/>
            <pc:sldMk cId="3147191190" sldId="438"/>
            <ac:spMk id="53" creationId="{BD4C9118-F0CB-4BB8-871F-3F0F2E71AB46}"/>
          </ac:spMkLst>
        </pc:spChg>
        <pc:spChg chg="add mod">
          <ac:chgData name=" " userId="874ace54-f02b-40ba-83d2-6816d7eb4252" providerId="ADAL" clId="{8CFC7D68-DEFD-4791-998D-ADEB3D229F5E}" dt="2023-06-22T17:21:41.553" v="2921"/>
          <ac:spMkLst>
            <pc:docMk/>
            <pc:sldMk cId="3147191190" sldId="438"/>
            <ac:spMk id="54" creationId="{33E5A4B1-3F86-498C-B9A1-5E3E723BD6E5}"/>
          </ac:spMkLst>
        </pc:spChg>
        <pc:picChg chg="add mod">
          <ac:chgData name=" " userId="874ace54-f02b-40ba-83d2-6816d7eb4252" providerId="ADAL" clId="{8CFC7D68-DEFD-4791-998D-ADEB3D229F5E}" dt="2023-06-22T16:42:36.723" v="2589" actId="571"/>
          <ac:picMkLst>
            <pc:docMk/>
            <pc:sldMk cId="3147191190" sldId="438"/>
            <ac:picMk id="19" creationId="{630CBEE6-101C-462C-B44D-061F31F9B6C5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1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2" creationId="{00000000-0000-0000-0000-000000000000}"/>
          </ac:picMkLst>
        </pc:picChg>
        <pc:picChg chg="mod">
          <ac:chgData name=" " userId="874ace54-f02b-40ba-83d2-6816d7eb4252" providerId="ADAL" clId="{8CFC7D68-DEFD-4791-998D-ADEB3D229F5E}" dt="2023-06-22T17:21:59.693" v="2925" actId="1076"/>
          <ac:picMkLst>
            <pc:docMk/>
            <pc:sldMk cId="3147191190" sldId="438"/>
            <ac:picMk id="23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6:42:50.373" v="2592" actId="571"/>
          <ac:picMkLst>
            <pc:docMk/>
            <pc:sldMk cId="3147191190" sldId="438"/>
            <ac:picMk id="26" creationId="{1759DF9A-96CD-437E-AB09-FDBD022CE246}"/>
          </ac:picMkLst>
        </pc:picChg>
        <pc:picChg chg="add mod">
          <ac:chgData name=" " userId="874ace54-f02b-40ba-83d2-6816d7eb4252" providerId="ADAL" clId="{8CFC7D68-DEFD-4791-998D-ADEB3D229F5E}" dt="2023-06-22T16:52:46.749" v="2729" actId="571"/>
          <ac:picMkLst>
            <pc:docMk/>
            <pc:sldMk cId="3147191190" sldId="438"/>
            <ac:picMk id="46" creationId="{35714C99-D0BE-4019-9034-A975FA2AF32B}"/>
          </ac:picMkLst>
        </pc:picChg>
      </pc:sldChg>
      <pc:sldChg chg="modSp add del">
        <pc:chgData name=" " userId="874ace54-f02b-40ba-83d2-6816d7eb4252" providerId="ADAL" clId="{8CFC7D68-DEFD-4791-998D-ADEB3D229F5E}" dt="2023-06-22T16:28:05.091" v="2162" actId="2696"/>
        <pc:sldMkLst>
          <pc:docMk/>
          <pc:sldMk cId="2801814967" sldId="439"/>
        </pc:sldMkLst>
        <pc:spChg chg="mod">
          <ac:chgData name=" " userId="874ace54-f02b-40ba-83d2-6816d7eb4252" providerId="ADAL" clId="{8CFC7D68-DEFD-4791-998D-ADEB3D229F5E}" dt="2023-06-22T16:03:55.062" v="928" actId="20577"/>
          <ac:spMkLst>
            <pc:docMk/>
            <pc:sldMk cId="2801814967" sldId="439"/>
            <ac:spMk id="24" creationId="{00000000-0000-0000-0000-000000000000}"/>
          </ac:spMkLst>
        </pc:spChg>
      </pc:sldChg>
      <pc:sldChg chg="addSp delSp modSp add ord">
        <pc:chgData name=" " userId="874ace54-f02b-40ba-83d2-6816d7eb4252" providerId="ADAL" clId="{8CFC7D68-DEFD-4791-998D-ADEB3D229F5E}" dt="2023-06-22T21:46:05.368" v="6400" actId="20577"/>
        <pc:sldMkLst>
          <pc:docMk/>
          <pc:sldMk cId="1882576619" sldId="440"/>
        </pc:sldMkLst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46:05.368" v="6400" actId="20577"/>
          <ac:spMkLst>
            <pc:docMk/>
            <pc:sldMk cId="1882576619" sldId="440"/>
            <ac:spMk id="17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17:20:43.927" v="2911" actId="1076"/>
          <ac:spMkLst>
            <pc:docMk/>
            <pc:sldMk cId="1882576619" sldId="440"/>
            <ac:spMk id="21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2" creationId="{A699C520-C832-42BF-B3B1-3ED75CA2197F}"/>
          </ac:spMkLst>
        </pc:spChg>
        <pc:spChg chg="del">
          <ac:chgData name=" " userId="874ace54-f02b-40ba-83d2-6816d7eb4252" providerId="ADAL" clId="{8CFC7D68-DEFD-4791-998D-ADEB3D229F5E}" dt="2023-06-22T16:29:33.229" v="2164" actId="478"/>
          <ac:spMkLst>
            <pc:docMk/>
            <pc:sldMk cId="1882576619" sldId="440"/>
            <ac:spMk id="23" creationId="{00000000-0000-0000-0000-000000000000}"/>
          </ac:spMkLst>
        </pc:spChg>
        <pc:spChg chg="add del mod">
          <ac:chgData name=" " userId="874ace54-f02b-40ba-83d2-6816d7eb4252" providerId="ADAL" clId="{8CFC7D68-DEFD-4791-998D-ADEB3D229F5E}" dt="2023-06-22T17:20:33.130" v="2908" actId="478"/>
          <ac:spMkLst>
            <pc:docMk/>
            <pc:sldMk cId="1882576619" sldId="440"/>
            <ac:spMk id="24" creationId="{6A8CFCCA-99A1-434A-8A3E-E54423BF7B63}"/>
          </ac:spMkLst>
        </pc:spChg>
        <pc:spChg chg="add mod">
          <ac:chgData name=" " userId="874ace54-f02b-40ba-83d2-6816d7eb4252" providerId="ADAL" clId="{8CFC7D68-DEFD-4791-998D-ADEB3D229F5E}" dt="2023-06-22T17:20:47.730" v="2912" actId="1076"/>
          <ac:spMkLst>
            <pc:docMk/>
            <pc:sldMk cId="1882576619" sldId="440"/>
            <ac:spMk id="25" creationId="{0C13F764-7182-4AAF-B967-522CC4AE6041}"/>
          </ac:spMkLst>
        </pc:spChg>
        <pc:spChg chg="add mod">
          <ac:chgData name=" " userId="874ace54-f02b-40ba-83d2-6816d7eb4252" providerId="ADAL" clId="{8CFC7D68-DEFD-4791-998D-ADEB3D229F5E}" dt="2023-06-22T21:37:57.716" v="5665"/>
          <ac:spMkLst>
            <pc:docMk/>
            <pc:sldMk cId="1882576619" sldId="440"/>
            <ac:spMk id="26" creationId="{0D0966F7-DFA2-4189-9567-1772DF05EF36}"/>
          </ac:spMkLst>
        </pc:spChg>
        <pc:spChg chg="add mod">
          <ac:chgData name=" " userId="874ace54-f02b-40ba-83d2-6816d7eb4252" providerId="ADAL" clId="{8CFC7D68-DEFD-4791-998D-ADEB3D229F5E}" dt="2023-06-22T21:38:44.006" v="5926" actId="20577"/>
          <ac:spMkLst>
            <pc:docMk/>
            <pc:sldMk cId="1882576619" sldId="440"/>
            <ac:spMk id="27" creationId="{EE203133-8FD7-45ED-8CE4-2FAE8652D3BB}"/>
          </ac:spMkLst>
        </pc:spChg>
        <pc:spChg chg="add del mod">
          <ac:chgData name=" " userId="874ace54-f02b-40ba-83d2-6816d7eb4252" providerId="ADAL" clId="{8CFC7D68-DEFD-4791-998D-ADEB3D229F5E}" dt="2023-06-22T21:38:45.799" v="5928"/>
          <ac:spMkLst>
            <pc:docMk/>
            <pc:sldMk cId="1882576619" sldId="440"/>
            <ac:spMk id="28" creationId="{0CF0DF6F-4426-4C35-83C6-DDFC9FE09258}"/>
          </ac:spMkLst>
        </pc:spChg>
        <pc:picChg chg="mod">
          <ac:chgData name=" " userId="874ace54-f02b-40ba-83d2-6816d7eb4252" providerId="ADAL" clId="{8CFC7D68-DEFD-4791-998D-ADEB3D229F5E}" dt="2023-06-22T17:20:43.927" v="2911" actId="1076"/>
          <ac:picMkLst>
            <pc:docMk/>
            <pc:sldMk cId="1882576619" sldId="440"/>
            <ac:picMk id="4" creationId="{00000000-0000-0000-0000-000000000000}"/>
          </ac:picMkLst>
        </pc:picChg>
      </pc:sldChg>
      <pc:sldChg chg="modSp add">
        <pc:chgData name=" " userId="874ace54-f02b-40ba-83d2-6816d7eb4252" providerId="ADAL" clId="{8CFC7D68-DEFD-4791-998D-ADEB3D229F5E}" dt="2023-06-22T21:46:20.449" v="6439" actId="20577"/>
        <pc:sldMkLst>
          <pc:docMk/>
          <pc:sldMk cId="1988627233" sldId="441"/>
        </pc:sldMkLst>
        <pc:spChg chg="mod">
          <ac:chgData name=" " userId="874ace54-f02b-40ba-83d2-6816d7eb4252" providerId="ADAL" clId="{8CFC7D68-DEFD-4791-998D-ADEB3D229F5E}" dt="2023-06-22T21:46:20.449" v="6439" actId="20577"/>
          <ac:spMkLst>
            <pc:docMk/>
            <pc:sldMk cId="1988627233" sldId="441"/>
            <ac:spMk id="17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6:24.455" v="6452" actId="20577"/>
        <pc:sldMkLst>
          <pc:docMk/>
          <pc:sldMk cId="3974052202" sldId="442"/>
        </pc:sldMkLst>
        <pc:spChg chg="mod">
          <ac:chgData name=" " userId="874ace54-f02b-40ba-83d2-6816d7eb4252" providerId="ADAL" clId="{8CFC7D68-DEFD-4791-998D-ADEB3D229F5E}" dt="2023-06-22T21:46:24.455" v="6452" actId="20577"/>
          <ac:spMkLst>
            <pc:docMk/>
            <pc:sldMk cId="3974052202" sldId="442"/>
            <ac:spMk id="17" creationId="{B2BDDA1B-4613-4369-A9E0-C9D96487D002}"/>
          </ac:spMkLst>
        </pc:spChg>
      </pc:sldChg>
      <pc:sldChg chg="modSp add del">
        <pc:chgData name=" " userId="874ace54-f02b-40ba-83d2-6816d7eb4252" providerId="ADAL" clId="{8CFC7D68-DEFD-4791-998D-ADEB3D229F5E}" dt="2023-06-22T19:15:01.971" v="3519" actId="2696"/>
        <pc:sldMkLst>
          <pc:docMk/>
          <pc:sldMk cId="415146458" sldId="443"/>
        </pc:sldMkLst>
        <pc:spChg chg="mod">
          <ac:chgData name=" " userId="874ace54-f02b-40ba-83d2-6816d7eb4252" providerId="ADAL" clId="{8CFC7D68-DEFD-4791-998D-ADEB3D229F5E}" dt="2023-06-22T17:13:57.351" v="2857" actId="20577"/>
          <ac:spMkLst>
            <pc:docMk/>
            <pc:sldMk cId="415146458" sldId="443"/>
            <ac:spMk id="2" creationId="{150E97AD-E170-4127-A438-30FD99459CED}"/>
          </ac:spMkLst>
        </pc:spChg>
      </pc:sldChg>
      <pc:sldChg chg="add del">
        <pc:chgData name=" " userId="874ace54-f02b-40ba-83d2-6816d7eb4252" providerId="ADAL" clId="{8CFC7D68-DEFD-4791-998D-ADEB3D229F5E}" dt="2023-06-22T19:18:19.166" v="3562" actId="2696"/>
        <pc:sldMkLst>
          <pc:docMk/>
          <pc:sldMk cId="1720142654" sldId="444"/>
        </pc:sldMkLst>
      </pc:sldChg>
      <pc:sldChg chg="add del">
        <pc:chgData name=" " userId="874ace54-f02b-40ba-83d2-6816d7eb4252" providerId="ADAL" clId="{8CFC7D68-DEFD-4791-998D-ADEB3D229F5E}" dt="2023-06-22T19:18:19.139" v="3561" actId="2696"/>
        <pc:sldMkLst>
          <pc:docMk/>
          <pc:sldMk cId="4292572497" sldId="445"/>
        </pc:sldMkLst>
      </pc:sldChg>
      <pc:sldChg chg="delSp modSp add">
        <pc:chgData name=" " userId="874ace54-f02b-40ba-83d2-6816d7eb4252" providerId="ADAL" clId="{8CFC7D68-DEFD-4791-998D-ADEB3D229F5E}" dt="2023-06-22T20:18:13.045" v="4228" actId="478"/>
        <pc:sldMkLst>
          <pc:docMk/>
          <pc:sldMk cId="3073969962" sldId="446"/>
        </pc:sldMkLst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5" creationId="{134081AA-E32B-F23D-CC97-F308C29AEB4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6" creationId="{AF4959C2-0909-B5E7-AC74-EF97A638A7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7" creationId="{591E47C3-81EF-5778-36D5-522D659D2847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8" creationId="{C3DC82B4-4C03-C9C4-8D9D-BE26ADDD0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9" creationId="{83743021-62E1-06DA-119B-858E7897288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0" creationId="{ED41E6D7-C7CE-BE49-C147-E288DA6C732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1" creationId="{F4E6EBAD-78B4-0DA6-47A3-56747447960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2" creationId="{2A606F61-6AF5-2712-F209-060D569A6725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3" creationId="{58716615-C20F-13C0-FB3A-273BFD6A575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4" creationId="{F37497CC-86B5-111D-D8C4-E3BBEE4C289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5" creationId="{9B2456C8-48C4-51ED-C3D1-FEA231E7B6A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6" creationId="{D5574F4F-1E5A-58FE-6957-D418BAAD948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7" creationId="{928811AD-4D26-9585-205F-079E259576AB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8" creationId="{08FF7A74-4EBA-1F5E-3246-9B3DEC945C9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19" creationId="{6DF08AAB-7A73-4006-A2D0-3CABC8DD9353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1" creationId="{3E1B9A80-7FE1-DBCA-D163-397E8232806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2" creationId="{B4488B2C-D45C-699D-0EF1-46CD9A0D7328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3" creationId="{7016DA0E-692D-882C-4BB0-D30FED9EC8BC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4" creationId="{7008BCFE-0EE4-8A3A-BAC7-EC6667F74D7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5" creationId="{BAA35343-D51F-6AE0-8773-DB0EC793C83A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6" creationId="{F78C94F5-4E95-7A98-D66A-2E3338DCAD11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7" creationId="{C66C5B1F-0E82-85BA-DA90-AB981029E392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8" creationId="{0BDCD77E-776F-D95C-3924-ED10C7F4B2E9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29" creationId="{27F34B8D-5278-D3F0-B28D-8DE06882AA56}"/>
          </ac:spMkLst>
        </pc:spChg>
        <pc:spChg chg="mod topLvl">
          <ac:chgData name=" " userId="874ace54-f02b-40ba-83d2-6816d7eb4252" providerId="ADAL" clId="{8CFC7D68-DEFD-4791-998D-ADEB3D229F5E}" dt="2023-06-22T20:16:16.281" v="4165" actId="165"/>
          <ac:spMkLst>
            <pc:docMk/>
            <pc:sldMk cId="3073969962" sldId="446"/>
            <ac:spMk id="30" creationId="{FF74261A-B9ED-4A9A-646B-AA2C3E148C0B}"/>
          </ac:spMkLst>
        </pc:spChg>
        <pc:spChg chg="del">
          <ac:chgData name=" " userId="874ace54-f02b-40ba-83d2-6816d7eb4252" providerId="ADAL" clId="{8CFC7D68-DEFD-4791-998D-ADEB3D229F5E}" dt="2023-06-22T20:18:13.045" v="4228" actId="478"/>
          <ac:spMkLst>
            <pc:docMk/>
            <pc:sldMk cId="3073969962" sldId="446"/>
            <ac:spMk id="32" creationId="{8D213985-1864-2839-72E3-58083A148190}"/>
          </ac:spMkLst>
        </pc:spChg>
        <pc:spChg chg="mod">
          <ac:chgData name=" " userId="874ace54-f02b-40ba-83d2-6816d7eb4252" providerId="ADAL" clId="{8CFC7D68-DEFD-4791-998D-ADEB3D229F5E}" dt="2023-06-22T19:41:39.646" v="3789" actId="1076"/>
          <ac:spMkLst>
            <pc:docMk/>
            <pc:sldMk cId="3073969962" sldId="446"/>
            <ac:spMk id="34" creationId="{5AB1776F-6718-52F2-F4E6-CD88F81ECC04}"/>
          </ac:spMkLst>
        </pc:spChg>
        <pc:spChg chg="del">
          <ac:chgData name=" " userId="874ace54-f02b-40ba-83d2-6816d7eb4252" providerId="ADAL" clId="{8CFC7D68-DEFD-4791-998D-ADEB3D229F5E}" dt="2023-06-22T19:41:31.116" v="3788" actId="478"/>
          <ac:spMkLst>
            <pc:docMk/>
            <pc:sldMk cId="3073969962" sldId="446"/>
            <ac:spMk id="40" creationId="{076B1BA4-99D3-EF40-DCE3-03528876911A}"/>
          </ac:spMkLst>
        </pc:spChg>
        <pc:grpChg chg="del mod">
          <ac:chgData name=" " userId="874ace54-f02b-40ba-83d2-6816d7eb4252" providerId="ADAL" clId="{8CFC7D68-DEFD-4791-998D-ADEB3D229F5E}" dt="2023-06-22T20:16:16.281" v="4165" actId="165"/>
          <ac:grpSpMkLst>
            <pc:docMk/>
            <pc:sldMk cId="3073969962" sldId="446"/>
            <ac:grpSpMk id="31" creationId="{6D70F13A-8D07-EA03-1807-9807F0613418}"/>
          </ac:grpSpMkLst>
        </pc:grpChg>
      </pc:sldChg>
      <pc:sldChg chg="delSp modSp add">
        <pc:chgData name=" " userId="874ace54-f02b-40ba-83d2-6816d7eb4252" providerId="ADAL" clId="{8CFC7D68-DEFD-4791-998D-ADEB3D229F5E}" dt="2023-06-22T20:39:40.377" v="4404" actId="478"/>
        <pc:sldMkLst>
          <pc:docMk/>
          <pc:sldMk cId="2749236142" sldId="447"/>
        </pc:sldMkLst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7" creationId="{42C7AFC5-3AA8-531E-8729-4E504B541550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8" creationId="{AF3FA70A-F461-1983-091D-6106FB603BCE}"/>
          </ac:spMkLst>
        </pc:spChg>
        <pc:spChg chg="mod">
          <ac:chgData name=" " userId="874ace54-f02b-40ba-83d2-6816d7eb4252" providerId="ADAL" clId="{8CFC7D68-DEFD-4791-998D-ADEB3D229F5E}" dt="2023-06-22T20:17:44.971" v="4227" actId="207"/>
          <ac:spMkLst>
            <pc:docMk/>
            <pc:sldMk cId="2749236142" sldId="447"/>
            <ac:spMk id="9" creationId="{65CDB011-CD88-8FC6-9468-E80EDFBD4062}"/>
          </ac:spMkLst>
        </pc:spChg>
        <pc:spChg chg="del">
          <ac:chgData name=" " userId="874ace54-f02b-40ba-83d2-6816d7eb4252" providerId="ADAL" clId="{8CFC7D68-DEFD-4791-998D-ADEB3D229F5E}" dt="2023-06-22T20:39:40.377" v="4404" actId="478"/>
          <ac:spMkLst>
            <pc:docMk/>
            <pc:sldMk cId="2749236142" sldId="447"/>
            <ac:spMk id="11" creationId="{7B9D9054-F9B3-38E2-E44B-5856C1E4FF44}"/>
          </ac:spMkLst>
        </pc:spChg>
      </pc:sldChg>
      <pc:sldChg chg="add del">
        <pc:chgData name=" " userId="874ace54-f02b-40ba-83d2-6816d7eb4252" providerId="ADAL" clId="{8CFC7D68-DEFD-4791-998D-ADEB3D229F5E}" dt="2023-06-22T19:01:33.688" v="3402" actId="2696"/>
        <pc:sldMkLst>
          <pc:docMk/>
          <pc:sldMk cId="2923228830" sldId="448"/>
        </pc:sldMkLst>
      </pc:sldChg>
      <pc:sldChg chg="addSp delSp modSp add del">
        <pc:chgData name=" " userId="874ace54-f02b-40ba-83d2-6816d7eb4252" providerId="ADAL" clId="{8CFC7D68-DEFD-4791-998D-ADEB3D229F5E}" dt="2023-06-22T18:20:02.837" v="2990" actId="2696"/>
        <pc:sldMkLst>
          <pc:docMk/>
          <pc:sldMk cId="3380042375" sldId="449"/>
        </pc:sldMkLst>
        <pc:spChg chg="del">
          <ac:chgData name=" " userId="874ace54-f02b-40ba-83d2-6816d7eb4252" providerId="ADAL" clId="{8CFC7D68-DEFD-4791-998D-ADEB3D229F5E}" dt="2023-06-22T17:55:04.121" v="2964" actId="478"/>
          <ac:spMkLst>
            <pc:docMk/>
            <pc:sldMk cId="3380042375" sldId="449"/>
            <ac:spMk id="5" creationId="{07951B91-1057-E963-1445-BA714AA65A2F}"/>
          </ac:spMkLst>
        </pc:spChg>
        <pc:spChg chg="add del mod">
          <ac:chgData name=" " userId="874ace54-f02b-40ba-83d2-6816d7eb4252" providerId="ADAL" clId="{8CFC7D68-DEFD-4791-998D-ADEB3D229F5E}" dt="2023-06-22T17:46:33.874" v="2937"/>
          <ac:spMkLst>
            <pc:docMk/>
            <pc:sldMk cId="3380042375" sldId="449"/>
            <ac:spMk id="6" creationId="{D7B68921-65D3-4860-B7E8-7419D95EAFBD}"/>
          </ac:spMkLst>
        </pc:spChg>
        <pc:spChg chg="add del">
          <ac:chgData name=" " userId="874ace54-f02b-40ba-83d2-6816d7eb4252" providerId="ADAL" clId="{8CFC7D68-DEFD-4791-998D-ADEB3D229F5E}" dt="2023-06-22T17:46:46.115" v="2939"/>
          <ac:spMkLst>
            <pc:docMk/>
            <pc:sldMk cId="3380042375" sldId="449"/>
            <ac:spMk id="7" creationId="{B826BBB7-5BE5-46C5-8BA5-C032756DFB45}"/>
          </ac:spMkLst>
        </pc:spChg>
        <pc:spChg chg="add mod">
          <ac:chgData name=" " userId="874ace54-f02b-40ba-83d2-6816d7eb4252" providerId="ADAL" clId="{8CFC7D68-DEFD-4791-998D-ADEB3D229F5E}" dt="2023-06-22T17:55:46.070" v="2970" actId="1076"/>
          <ac:spMkLst>
            <pc:docMk/>
            <pc:sldMk cId="3380042375" sldId="449"/>
            <ac:spMk id="8" creationId="{830E01ED-A012-4C7A-8828-0E9F3FE16A87}"/>
          </ac:spMkLst>
        </pc:spChg>
        <pc:spChg chg="add mod">
          <ac:chgData name=" " userId="874ace54-f02b-40ba-83d2-6816d7eb4252" providerId="ADAL" clId="{8CFC7D68-DEFD-4791-998D-ADEB3D229F5E}" dt="2023-06-22T17:55:44.005" v="2969" actId="1076"/>
          <ac:spMkLst>
            <pc:docMk/>
            <pc:sldMk cId="3380042375" sldId="449"/>
            <ac:spMk id="9" creationId="{C563B247-5AA3-4753-8BCC-B57CEDF3D64D}"/>
          </ac:spMkLst>
        </pc:spChg>
        <pc:spChg chg="add del mod">
          <ac:chgData name=" " userId="874ace54-f02b-40ba-83d2-6816d7eb4252" providerId="ADAL" clId="{8CFC7D68-DEFD-4791-998D-ADEB3D229F5E}" dt="2023-06-22T17:56:30.628" v="2979" actId="478"/>
          <ac:spMkLst>
            <pc:docMk/>
            <pc:sldMk cId="3380042375" sldId="449"/>
            <ac:spMk id="10" creationId="{0C0B8A2D-9318-4EF7-8939-4CA58CAB67A6}"/>
          </ac:spMkLst>
        </pc:spChg>
        <pc:spChg chg="add mod">
          <ac:chgData name=" " userId="874ace54-f02b-40ba-83d2-6816d7eb4252" providerId="ADAL" clId="{8CFC7D68-DEFD-4791-998D-ADEB3D229F5E}" dt="2023-06-22T17:55:42.338" v="2968" actId="1076"/>
          <ac:spMkLst>
            <pc:docMk/>
            <pc:sldMk cId="3380042375" sldId="449"/>
            <ac:spMk id="11" creationId="{1F06B745-063A-4446-9A6D-B40F279EFB80}"/>
          </ac:spMkLst>
        </pc:spChg>
        <pc:spChg chg="add mod">
          <ac:chgData name=" " userId="874ace54-f02b-40ba-83d2-6816d7eb4252" providerId="ADAL" clId="{8CFC7D68-DEFD-4791-998D-ADEB3D229F5E}" dt="2023-06-22T17:55:10.273" v="2966" actId="1076"/>
          <ac:spMkLst>
            <pc:docMk/>
            <pc:sldMk cId="3380042375" sldId="449"/>
            <ac:spMk id="12" creationId="{12CFF1E4-92F1-45A7-B4E1-BF32E0D477B2}"/>
          </ac:spMkLst>
        </pc:spChg>
        <pc:picChg chg="add mod">
          <ac:chgData name=" " userId="874ace54-f02b-40ba-83d2-6816d7eb4252" providerId="ADAL" clId="{8CFC7D68-DEFD-4791-998D-ADEB3D229F5E}" dt="2023-06-22T17:55:49.596" v="2972" actId="1076"/>
          <ac:picMkLst>
            <pc:docMk/>
            <pc:sldMk cId="3380042375" sldId="449"/>
            <ac:picMk id="1030" creationId="{05E23C53-2F55-4CE5-BA43-71FBBAE27047}"/>
          </ac:picMkLst>
        </pc:picChg>
      </pc:sldChg>
      <pc:sldChg chg="add del">
        <pc:chgData name=" " userId="874ace54-f02b-40ba-83d2-6816d7eb4252" providerId="ADAL" clId="{8CFC7D68-DEFD-4791-998D-ADEB3D229F5E}" dt="2023-06-22T19:01:26.618" v="3400" actId="2696"/>
        <pc:sldMkLst>
          <pc:docMk/>
          <pc:sldMk cId="433172305" sldId="450"/>
        </pc:sldMkLst>
      </pc:sldChg>
      <pc:sldChg chg="add del">
        <pc:chgData name=" " userId="874ace54-f02b-40ba-83d2-6816d7eb4252" providerId="ADAL" clId="{8CFC7D68-DEFD-4791-998D-ADEB3D229F5E}" dt="2023-06-22T19:36:15.098" v="3750" actId="2696"/>
        <pc:sldMkLst>
          <pc:docMk/>
          <pc:sldMk cId="2204047727" sldId="451"/>
        </pc:sldMkLst>
      </pc:sldChg>
      <pc:sldChg chg="add del">
        <pc:chgData name=" " userId="874ace54-f02b-40ba-83d2-6816d7eb4252" providerId="ADAL" clId="{8CFC7D68-DEFD-4791-998D-ADEB3D229F5E}" dt="2023-06-22T19:36:23.431" v="3752" actId="2696"/>
        <pc:sldMkLst>
          <pc:docMk/>
          <pc:sldMk cId="1773807413" sldId="452"/>
        </pc:sldMkLst>
      </pc:sldChg>
      <pc:sldChg chg="addSp delSp modSp add">
        <pc:chgData name=" " userId="874ace54-f02b-40ba-83d2-6816d7eb4252" providerId="ADAL" clId="{8CFC7D68-DEFD-4791-998D-ADEB3D229F5E}" dt="2023-06-22T20:51:44.425" v="4432"/>
        <pc:sldMkLst>
          <pc:docMk/>
          <pc:sldMk cId="3155748852" sldId="453"/>
        </pc:sldMkLst>
        <pc:spChg chg="add mod">
          <ac:chgData name=" " userId="874ace54-f02b-40ba-83d2-6816d7eb4252" providerId="ADAL" clId="{8CFC7D68-DEFD-4791-998D-ADEB3D229F5E}" dt="2023-06-22T20:51:44.425" v="4432"/>
          <ac:spMkLst>
            <pc:docMk/>
            <pc:sldMk cId="3155748852" sldId="453"/>
            <ac:spMk id="16" creationId="{8B90425A-2338-4045-962D-7888C83C7C4F}"/>
          </ac:spMkLst>
        </pc:spChg>
        <pc:spChg chg="del">
          <ac:chgData name=" " userId="874ace54-f02b-40ba-83d2-6816d7eb4252" providerId="ADAL" clId="{8CFC7D68-DEFD-4791-998D-ADEB3D229F5E}" dt="2023-06-22T20:29:35.159" v="4319" actId="478"/>
          <ac:spMkLst>
            <pc:docMk/>
            <pc:sldMk cId="3155748852" sldId="453"/>
            <ac:spMk id="18" creationId="{AEF66252-14A9-9D7B-0FC6-9FD16A077FD6}"/>
          </ac:spMkLst>
        </pc:spChg>
      </pc:sldChg>
      <pc:sldChg chg="add del">
        <pc:chgData name=" " userId="874ace54-f02b-40ba-83d2-6816d7eb4252" providerId="ADAL" clId="{8CFC7D68-DEFD-4791-998D-ADEB3D229F5E}" dt="2023-06-22T19:37:11.755" v="3755" actId="2696"/>
        <pc:sldMkLst>
          <pc:docMk/>
          <pc:sldMk cId="3627660566" sldId="454"/>
        </pc:sldMkLst>
      </pc:sldChg>
      <pc:sldChg chg="add del">
        <pc:chgData name=" " userId="874ace54-f02b-40ba-83d2-6816d7eb4252" providerId="ADAL" clId="{8CFC7D68-DEFD-4791-998D-ADEB3D229F5E}" dt="2023-06-22T18:57:14.479" v="3377" actId="2696"/>
        <pc:sldMkLst>
          <pc:docMk/>
          <pc:sldMk cId="4273898304" sldId="455"/>
        </pc:sldMkLst>
      </pc:sldChg>
      <pc:sldChg chg="add del">
        <pc:chgData name=" " userId="874ace54-f02b-40ba-83d2-6816d7eb4252" providerId="ADAL" clId="{8CFC7D68-DEFD-4791-998D-ADEB3D229F5E}" dt="2023-06-22T18:57:18.622" v="3378" actId="2696"/>
        <pc:sldMkLst>
          <pc:docMk/>
          <pc:sldMk cId="3119148825" sldId="456"/>
        </pc:sldMkLst>
      </pc:sldChg>
      <pc:sldChg chg="modSp add ord">
        <pc:chgData name=" " userId="874ace54-f02b-40ba-83d2-6816d7eb4252" providerId="ADAL" clId="{8CFC7D68-DEFD-4791-998D-ADEB3D229F5E}" dt="2023-06-22T20:40:27.817" v="4406" actId="1076"/>
        <pc:sldMkLst>
          <pc:docMk/>
          <pc:sldMk cId="1178613720" sldId="457"/>
        </pc:sldMkLst>
        <pc:spChg chg="mod">
          <ac:chgData name=" " userId="874ace54-f02b-40ba-83d2-6816d7eb4252" providerId="ADAL" clId="{8CFC7D68-DEFD-4791-998D-ADEB3D229F5E}" dt="2023-06-22T20:40:27.817" v="4406" actId="1076"/>
          <ac:spMkLst>
            <pc:docMk/>
            <pc:sldMk cId="1178613720" sldId="457"/>
            <ac:spMk id="53" creationId="{F24C75D2-25EF-366E-7658-83E58347B2A6}"/>
          </ac:spMkLst>
        </pc:spChg>
      </pc:sldChg>
      <pc:sldChg chg="addSp delSp modSp add">
        <pc:chgData name=" " userId="874ace54-f02b-40ba-83d2-6816d7eb4252" providerId="ADAL" clId="{8CFC7D68-DEFD-4791-998D-ADEB3D229F5E}" dt="2023-06-22T21:45:57.066" v="6374"/>
        <pc:sldMkLst>
          <pc:docMk/>
          <pc:sldMk cId="1987841054" sldId="458"/>
        </pc:sldMkLst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13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7:17:47.701" v="2866" actId="478"/>
          <ac:spMkLst>
            <pc:docMk/>
            <pc:sldMk cId="1987841054" sldId="458"/>
            <ac:spMk id="1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8" creationId="{7B5EC0FE-9D14-C76D-C882-0C694CA31F0B}"/>
          </ac:spMkLst>
        </pc:spChg>
        <pc:spChg chg="del">
          <ac:chgData name=" " userId="874ace54-f02b-40ba-83d2-6816d7eb4252" providerId="ADAL" clId="{8CFC7D68-DEFD-4791-998D-ADEB3D229F5E}" dt="2023-06-22T17:17:49.606" v="2867" actId="478"/>
          <ac:spMkLst>
            <pc:docMk/>
            <pc:sldMk cId="1987841054" sldId="458"/>
            <ac:spMk id="19" creationId="{7B5EC0FE-9D14-C76D-C882-0C694CA31F0B}"/>
          </ac:spMkLst>
        </pc:spChg>
        <pc:spChg chg="mod">
          <ac:chgData name=" " userId="874ace54-f02b-40ba-83d2-6816d7eb4252" providerId="ADAL" clId="{8CFC7D68-DEFD-4791-998D-ADEB3D229F5E}" dt="2023-06-22T21:45:57.066" v="6374"/>
          <ac:spMkLst>
            <pc:docMk/>
            <pc:sldMk cId="1987841054" sldId="458"/>
            <ac:spMk id="20" creationId="{B2BDDA1B-4613-4369-A9E0-C9D96487D002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1" creationId="{FF619631-84AD-3220-B8C6-41C88C873CE9}"/>
          </ac:spMkLst>
        </pc:spChg>
        <pc:spChg chg="del">
          <ac:chgData name=" " userId="874ace54-f02b-40ba-83d2-6816d7eb4252" providerId="ADAL" clId="{8CFC7D68-DEFD-4791-998D-ADEB3D229F5E}" dt="2023-06-22T17:17:51.814" v="2868" actId="478"/>
          <ac:spMkLst>
            <pc:docMk/>
            <pc:sldMk cId="1987841054" sldId="458"/>
            <ac:spMk id="22" creationId="{FF619631-84AD-3220-B8C6-41C88C873CE9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4" creationId="{4F0D99C8-59FE-4342-A3E7-A3D13C4C5B92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5" creationId="{283B4E99-9159-48F4-95E2-716EFF47A5F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6" creationId="{406EB395-7EAD-4F16-B002-DC72DB41399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7" creationId="{ADB563B9-5ED0-4AC0-94E5-12B012B22B45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8" creationId="{42AA6F16-23EE-4511-B846-7E2D3FA4246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29" creationId="{47B0EC30-561D-430B-8ECD-3B8FA40DBD5D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0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1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8.558" v="2862" actId="478"/>
          <ac:spMkLst>
            <pc:docMk/>
            <pc:sldMk cId="1987841054" sldId="458"/>
            <ac:spMk id="33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4" creationId="{AC6F1BA0-A404-4B08-9FE0-7EF8F8CC5F31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5" creationId="{A355B024-05CE-4F69-89ED-020831D2F08D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6" creationId="{2D63B02B-E847-4E80-919D-F25B64B3919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7" creationId="{25D3F415-CBDB-434B-BD00-36AEC07E0BEA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8" creationId="{5363EFE3-9E73-4064-BF2F-66A60DA78757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39" creationId="{1C28A9E1-9B29-4FC2-9026-36F8162462EC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0" creationId="{CE434641-3B92-435C-9006-6A1E74067253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1" creationId="{2FF96EEF-84EE-4C24-A9B8-64CC8C11E166}"/>
          </ac:spMkLst>
        </pc:spChg>
        <pc:spChg chg="add mod">
          <ac:chgData name=" " userId="874ace54-f02b-40ba-83d2-6816d7eb4252" providerId="ADAL" clId="{8CFC7D68-DEFD-4791-998D-ADEB3D229F5E}" dt="2023-06-22T17:17:13.275" v="2864" actId="1076"/>
          <ac:spMkLst>
            <pc:docMk/>
            <pc:sldMk cId="1987841054" sldId="458"/>
            <ac:spMk id="42" creationId="{C27B387E-3EE8-4BCF-9F42-531FCCDF9F36}"/>
          </ac:spMkLst>
        </pc:spChg>
        <pc:spChg chg="add mod">
          <ac:chgData name=" " userId="874ace54-f02b-40ba-83d2-6816d7eb4252" providerId="ADAL" clId="{8CFC7D68-DEFD-4791-998D-ADEB3D229F5E}" dt="2023-06-22T17:17:56.641" v="2870" actId="1076"/>
          <ac:spMkLst>
            <pc:docMk/>
            <pc:sldMk cId="1987841054" sldId="458"/>
            <ac:spMk id="43" creationId="{B1062B93-FBD3-48DD-8DD1-A85B0AEEE9DA}"/>
          </ac:spMkLst>
        </pc:spChg>
        <pc:spChg chg="add mod">
          <ac:chgData name=" " userId="874ace54-f02b-40ba-83d2-6816d7eb4252" providerId="ADAL" clId="{8CFC7D68-DEFD-4791-998D-ADEB3D229F5E}" dt="2023-06-22T21:35:11.432" v="5172"/>
          <ac:spMkLst>
            <pc:docMk/>
            <pc:sldMk cId="1987841054" sldId="458"/>
            <ac:spMk id="44" creationId="{9149418D-E99E-4E06-BB1E-6465FE4179BA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5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6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17:17:06.846" v="2861" actId="478"/>
          <ac:spMkLst>
            <pc:docMk/>
            <pc:sldMk cId="1987841054" sldId="458"/>
            <ac:spMk id="47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1:37:13.171" v="5529" actId="5793"/>
          <ac:spMkLst>
            <pc:docMk/>
            <pc:sldMk cId="1987841054" sldId="458"/>
            <ac:spMk id="48" creationId="{01BCE01E-75A3-4B83-830B-2527BBE75CDD}"/>
          </ac:spMkLst>
        </pc:spChg>
        <pc:spChg chg="add del mod">
          <ac:chgData name=" " userId="874ace54-f02b-40ba-83d2-6816d7eb4252" providerId="ADAL" clId="{8CFC7D68-DEFD-4791-998D-ADEB3D229F5E}" dt="2023-06-22T18:50:15.179" v="3292"/>
          <ac:spMkLst>
            <pc:docMk/>
            <pc:sldMk cId="1987841054" sldId="458"/>
            <ac:spMk id="49" creationId="{885731E0-58F5-4F28-846D-CB7CE7ED1A0D}"/>
          </ac:spMkLst>
        </pc:spChg>
        <pc:picChg chg="del">
          <ac:chgData name=" " userId="874ace54-f02b-40ba-83d2-6816d7eb4252" providerId="ADAL" clId="{8CFC7D68-DEFD-4791-998D-ADEB3D229F5E}" dt="2023-06-22T17:17:06.846" v="2861" actId="478"/>
          <ac:picMkLst>
            <pc:docMk/>
            <pc:sldMk cId="1987841054" sldId="458"/>
            <ac:picMk id="7" creationId="{00000000-0000-0000-0000-000000000000}"/>
          </ac:picMkLst>
        </pc:picChg>
        <pc:picChg chg="add mod">
          <ac:chgData name=" " userId="874ace54-f02b-40ba-83d2-6816d7eb4252" providerId="ADAL" clId="{8CFC7D68-DEFD-4791-998D-ADEB3D229F5E}" dt="2023-06-22T17:17:13.275" v="2864" actId="1076"/>
          <ac:picMkLst>
            <pc:docMk/>
            <pc:sldMk cId="1987841054" sldId="458"/>
            <ac:picMk id="23" creationId="{C9ABED91-3BC8-4059-8FD9-06FB08B094A6}"/>
          </ac:picMkLst>
        </pc:picChg>
      </pc:sldChg>
      <pc:sldChg chg="addSp delSp modSp add">
        <pc:chgData name=" " userId="874ace54-f02b-40ba-83d2-6816d7eb4252" providerId="ADAL" clId="{8CFC7D68-DEFD-4791-998D-ADEB3D229F5E}" dt="2023-06-22T20:29:03.666" v="4313" actId="478"/>
        <pc:sldMkLst>
          <pc:docMk/>
          <pc:sldMk cId="852415530" sldId="459"/>
        </pc:sldMkLst>
        <pc:spChg chg="del">
          <ac:chgData name=" " userId="874ace54-f02b-40ba-83d2-6816d7eb4252" providerId="ADAL" clId="{8CFC7D68-DEFD-4791-998D-ADEB3D229F5E}" dt="2023-06-22T20:29:03.666" v="4313" actId="478"/>
          <ac:spMkLst>
            <pc:docMk/>
            <pc:sldMk cId="852415530" sldId="459"/>
            <ac:spMk id="2" creationId="{C13CD4FC-83D1-7DA9-6BF4-5D3886340983}"/>
          </ac:spMkLst>
        </pc:spChg>
        <pc:spChg chg="add mod">
          <ac:chgData name=" " userId="874ace54-f02b-40ba-83d2-6816d7eb4252" providerId="ADAL" clId="{8CFC7D68-DEFD-4791-998D-ADEB3D229F5E}" dt="2023-06-22T18:46:34.792" v="3222" actId="1076"/>
          <ac:spMkLst>
            <pc:docMk/>
            <pc:sldMk cId="852415530" sldId="459"/>
            <ac:spMk id="7" creationId="{18646A4B-7BCD-4584-923C-EA758B869627}"/>
          </ac:spMkLst>
        </pc:spChg>
        <pc:spChg chg="add del mod">
          <ac:chgData name=" " userId="874ace54-f02b-40ba-83d2-6816d7eb4252" providerId="ADAL" clId="{8CFC7D68-DEFD-4791-998D-ADEB3D229F5E}" dt="2023-06-22T18:38:56.972" v="3021" actId="478"/>
          <ac:spMkLst>
            <pc:docMk/>
            <pc:sldMk cId="852415530" sldId="459"/>
            <ac:spMk id="8" creationId="{7D53C439-DEDE-429B-9B1B-53818220941A}"/>
          </ac:spMkLst>
        </pc:spChg>
        <pc:picChg chg="add del mod">
          <ac:chgData name=" " userId="874ace54-f02b-40ba-83d2-6816d7eb4252" providerId="ADAL" clId="{8CFC7D68-DEFD-4791-998D-ADEB3D229F5E}" dt="2023-06-22T18:38:12.823" v="3008" actId="478"/>
          <ac:picMkLst>
            <pc:docMk/>
            <pc:sldMk cId="852415530" sldId="459"/>
            <ac:picMk id="3" creationId="{B994A2C3-B0B1-4E7E-8D25-70D44A2E8409}"/>
          </ac:picMkLst>
        </pc:picChg>
        <pc:picChg chg="add mod">
          <ac:chgData name=" " userId="874ace54-f02b-40ba-83d2-6816d7eb4252" providerId="ADAL" clId="{8CFC7D68-DEFD-4791-998D-ADEB3D229F5E}" dt="2023-06-22T18:38:50.538" v="3020" actId="1076"/>
          <ac:picMkLst>
            <pc:docMk/>
            <pc:sldMk cId="852415530" sldId="459"/>
            <ac:picMk id="6" creationId="{1CC9F371-2813-4488-A56F-D817442DE0B7}"/>
          </ac:picMkLst>
        </pc:picChg>
        <pc:picChg chg="del">
          <ac:chgData name=" " userId="874ace54-f02b-40ba-83d2-6816d7eb4252" providerId="ADAL" clId="{8CFC7D68-DEFD-4791-998D-ADEB3D229F5E}" dt="2023-06-22T18:37:11.702" v="2991" actId="478"/>
          <ac:picMkLst>
            <pc:docMk/>
            <pc:sldMk cId="852415530" sldId="459"/>
            <ac:picMk id="17" creationId="{05E23C53-2F55-4CE5-BA43-71FBBAE27047}"/>
          </ac:picMkLst>
        </pc:picChg>
        <pc:cxnChg chg="add mod">
          <ac:chgData name=" " userId="874ace54-f02b-40ba-83d2-6816d7eb4252" providerId="ADAL" clId="{8CFC7D68-DEFD-4791-998D-ADEB3D229F5E}" dt="2023-06-22T18:40:42.255" v="3042" actId="1076"/>
          <ac:cxnSpMkLst>
            <pc:docMk/>
            <pc:sldMk cId="852415530" sldId="459"/>
            <ac:cxnSpMk id="10" creationId="{6B8FAE93-2F25-48DB-9E6C-B4476AB56B9E}"/>
          </ac:cxnSpMkLst>
        </pc:cxnChg>
      </pc:sldChg>
      <pc:sldChg chg="addSp delSp modSp add">
        <pc:chgData name=" " userId="874ace54-f02b-40ba-83d2-6816d7eb4252" providerId="ADAL" clId="{8CFC7D68-DEFD-4791-998D-ADEB3D229F5E}" dt="2023-06-22T20:55:46.081" v="4789" actId="20577"/>
        <pc:sldMkLst>
          <pc:docMk/>
          <pc:sldMk cId="4130187524" sldId="460"/>
        </pc:sldMkLst>
        <pc:spChg chg="del">
          <ac:chgData name=" " userId="874ace54-f02b-40ba-83d2-6816d7eb4252" providerId="ADAL" clId="{8CFC7D68-DEFD-4791-998D-ADEB3D229F5E}" dt="2023-06-22T20:35:54.083" v="4355" actId="478"/>
          <ac:spMkLst>
            <pc:docMk/>
            <pc:sldMk cId="4130187524" sldId="460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55:46.081" v="4789" actId="20577"/>
          <ac:spMkLst>
            <pc:docMk/>
            <pc:sldMk cId="4130187524" sldId="460"/>
            <ac:spMk id="17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20:36:49.888" v="4387" actId="14100"/>
          <ac:spMkLst>
            <pc:docMk/>
            <pc:sldMk cId="4130187524" sldId="460"/>
            <ac:spMk id="41" creationId="{F071B4D5-0891-47EC-ACE4-2F14438BA2E7}"/>
          </ac:spMkLst>
        </pc:spChg>
        <pc:spChg chg="add mod">
          <ac:chgData name=" " userId="874ace54-f02b-40ba-83d2-6816d7eb4252" providerId="ADAL" clId="{8CFC7D68-DEFD-4791-998D-ADEB3D229F5E}" dt="2023-06-22T20:36:42.879" v="4385" actId="1076"/>
          <ac:spMkLst>
            <pc:docMk/>
            <pc:sldMk cId="4130187524" sldId="460"/>
            <ac:spMk id="42" creationId="{172C9D2E-2792-416A-9025-3D5C30A3BCD8}"/>
          </ac:spMkLst>
        </pc:spChg>
        <pc:spChg chg="mod">
          <ac:chgData name=" " userId="874ace54-f02b-40ba-83d2-6816d7eb4252" providerId="ADAL" clId="{8CFC7D68-DEFD-4791-998D-ADEB3D229F5E}" dt="2023-06-22T20:53:32.237" v="4440"/>
          <ac:spMkLst>
            <pc:docMk/>
            <pc:sldMk cId="4130187524" sldId="460"/>
            <ac:spMk id="62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5:51.696" v="4354" actId="478"/>
          <ac:spMkLst>
            <pc:docMk/>
            <pc:sldMk cId="4130187524" sldId="460"/>
            <ac:spMk id="67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09.802" v="4372" actId="478"/>
          <ac:spMkLst>
            <pc:docMk/>
            <pc:sldMk cId="4130187524" sldId="460"/>
            <ac:spMk id="68" creationId="{00000000-0000-0000-0000-000000000000}"/>
          </ac:spMkLst>
        </pc:spChg>
        <pc:spChg chg="del">
          <ac:chgData name=" " userId="874ace54-f02b-40ba-83d2-6816d7eb4252" providerId="ADAL" clId="{8CFC7D68-DEFD-4791-998D-ADEB3D229F5E}" dt="2023-06-22T20:36:13.534" v="4373" actId="478"/>
          <ac:spMkLst>
            <pc:docMk/>
            <pc:sldMk cId="4130187524" sldId="460"/>
            <ac:spMk id="69" creationId="{00000000-0000-0000-0000-000000000000}"/>
          </ac:spMkLst>
        </pc:spChg>
      </pc:sldChg>
      <pc:sldChg chg="addSp delSp modSp add">
        <pc:chgData name=" " userId="874ace54-f02b-40ba-83d2-6816d7eb4252" providerId="ADAL" clId="{8CFC7D68-DEFD-4791-998D-ADEB3D229F5E}" dt="2023-06-22T20:29:07.473" v="4314" actId="478"/>
        <pc:sldMkLst>
          <pc:docMk/>
          <pc:sldMk cId="2454301927" sldId="461"/>
        </pc:sldMkLst>
        <pc:spChg chg="del">
          <ac:chgData name=" " userId="874ace54-f02b-40ba-83d2-6816d7eb4252" providerId="ADAL" clId="{8CFC7D68-DEFD-4791-998D-ADEB3D229F5E}" dt="2023-06-22T20:29:07.473" v="4314" actId="478"/>
          <ac:spMkLst>
            <pc:docMk/>
            <pc:sldMk cId="2454301927" sldId="461"/>
            <ac:spMk id="2" creationId="{1C2470F8-CEAB-C403-EA3D-B0F3C112E211}"/>
          </ac:spMkLst>
        </pc:spChg>
        <pc:spChg chg="mod">
          <ac:chgData name=" " userId="874ace54-f02b-40ba-83d2-6816d7eb4252" providerId="ADAL" clId="{8CFC7D68-DEFD-4791-998D-ADEB3D229F5E}" dt="2023-06-22T19:23:20.862" v="3700" actId="14100"/>
          <ac:spMkLst>
            <pc:docMk/>
            <pc:sldMk cId="2454301927" sldId="461"/>
            <ac:spMk id="12" creationId="{00000000-0000-0000-0000-000000000000}"/>
          </ac:spMkLst>
        </pc:spChg>
        <pc:spChg chg="del mod">
          <ac:chgData name=" " userId="874ace54-f02b-40ba-83d2-6816d7eb4252" providerId="ADAL" clId="{8CFC7D68-DEFD-4791-998D-ADEB3D229F5E}" dt="2023-06-22T19:23:23.011" v="3701" actId="478"/>
          <ac:spMkLst>
            <pc:docMk/>
            <pc:sldMk cId="2454301927" sldId="461"/>
            <ac:spMk id="1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1:00.978" v="4230" actId="207"/>
          <ac:spMkLst>
            <pc:docMk/>
            <pc:sldMk cId="2454301927" sldId="461"/>
            <ac:spMk id="20" creationId="{B2BDDA1B-4613-4369-A9E0-C9D96487D002}"/>
          </ac:spMkLst>
        </pc:spChg>
        <pc:spChg chg="add mod">
          <ac:chgData name=" " userId="874ace54-f02b-40ba-83d2-6816d7eb4252" providerId="ADAL" clId="{8CFC7D68-DEFD-4791-998D-ADEB3D229F5E}" dt="2023-06-22T19:23:30.568" v="3702" actId="571"/>
          <ac:spMkLst>
            <pc:docMk/>
            <pc:sldMk cId="2454301927" sldId="461"/>
            <ac:spMk id="28" creationId="{6F8D5040-594A-4703-8952-CE68AE93BDDF}"/>
          </ac:spMkLst>
        </pc:spChg>
      </pc:sldChg>
      <pc:sldChg chg="addSp delSp modSp add">
        <pc:chgData name=" " userId="874ace54-f02b-40ba-83d2-6816d7eb4252" providerId="ADAL" clId="{8CFC7D68-DEFD-4791-998D-ADEB3D229F5E}" dt="2023-06-22T20:29:11.096" v="4315" actId="478"/>
        <pc:sldMkLst>
          <pc:docMk/>
          <pc:sldMk cId="2330827604" sldId="462"/>
        </pc:sldMkLst>
        <pc:spChg chg="del">
          <ac:chgData name=" " userId="874ace54-f02b-40ba-83d2-6816d7eb4252" providerId="ADAL" clId="{8CFC7D68-DEFD-4791-998D-ADEB3D229F5E}" dt="2023-06-22T20:29:11.096" v="4315" actId="478"/>
          <ac:spMkLst>
            <pc:docMk/>
            <pc:sldMk cId="2330827604" sldId="462"/>
            <ac:spMk id="18" creationId="{A51BEA8B-9E6A-63FF-989B-36A79710D5B9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34" creationId="{00000000-0000-0000-0000-000000000000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8" creationId="{C231FC1D-5983-414A-8B9F-CDC3BE34BF8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69" creationId="{ADA2F360-8BDC-450F-BB16-A21F78EDB73C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0" creationId="{064111AA-D8D9-4625-AB9C-0FAD9046D90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1" creationId="{783EBA5A-4EFE-405F-B21F-B9A2C68048CE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2" creationId="{286017E2-74A0-4216-83E8-1191FAD87785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3" creationId="{555F9B9D-426A-4035-B176-7EE7FBC0187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4" creationId="{257642F7-2499-443B-BA68-0BA68D9826E4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5" creationId="{954614A3-ACB5-4C36-B700-F82351A9EEFA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6" creationId="{229EE5FE-399F-411E-AE16-57F75FB9D80D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7" creationId="{AE8DDD36-F0A4-43DD-9F3E-7972C6B5463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8" creationId="{0E9213C5-90D7-4D12-AEEF-370A329FBC92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79" creationId="{52796133-C303-4F1B-A21C-B5C70B712A6F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0" creationId="{7A61C946-FA4D-45C8-9081-1B4FC5130CD7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1" creationId="{FF27124F-488F-4AED-9F87-82FD7416916B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2" creationId="{DF554AEC-A535-4472-8B38-8F35D8559F26}"/>
          </ac:spMkLst>
        </pc:spChg>
        <pc:spChg chg="add mod">
          <ac:chgData name=" " userId="874ace54-f02b-40ba-83d2-6816d7eb4252" providerId="ADAL" clId="{8CFC7D68-DEFD-4791-998D-ADEB3D229F5E}" dt="2023-06-22T20:22:54.398" v="4255" actId="571"/>
          <ac:spMkLst>
            <pc:docMk/>
            <pc:sldMk cId="2330827604" sldId="462"/>
            <ac:spMk id="83" creationId="{5776E4C5-D444-42E2-B469-5D79BAA221ED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8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0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1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2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1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8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39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0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5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6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47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3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25:18.037" v="4263" actId="1076"/>
          <ac:spMkLst>
            <pc:docMk/>
            <pc:sldMk cId="2330827604" sldId="462"/>
            <ac:spMk id="155" creationId="{00000000-0000-0000-0000-000000000000}"/>
          </ac:spMkLst>
        </pc:s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2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0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07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14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1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28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35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2" creationId="{00000000-0000-0000-0000-000000000000}"/>
          </ac:grpSpMkLst>
        </pc:grpChg>
        <pc:grpChg chg="mod">
          <ac:chgData name=" " userId="874ace54-f02b-40ba-83d2-6816d7eb4252" providerId="ADAL" clId="{8CFC7D68-DEFD-4791-998D-ADEB3D229F5E}" dt="2023-06-22T20:25:18.037" v="4263" actId="1076"/>
          <ac:grpSpMkLst>
            <pc:docMk/>
            <pc:sldMk cId="2330827604" sldId="462"/>
            <ac:grpSpMk id="149" creationId="{00000000-0000-0000-0000-000000000000}"/>
          </ac:grpSpMkLst>
        </pc:grpChg>
      </pc:sldChg>
      <pc:sldChg chg="addSp delSp modSp add">
        <pc:chgData name=" " userId="874ace54-f02b-40ba-83d2-6816d7eb4252" providerId="ADAL" clId="{8CFC7D68-DEFD-4791-998D-ADEB3D229F5E}" dt="2023-06-22T19:16:49.410" v="3555" actId="12789"/>
        <pc:sldMkLst>
          <pc:docMk/>
          <pc:sldMk cId="4292979701" sldId="463"/>
        </pc:sldMkLst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2" creationId="{A81424F7-E0BB-4243-A63B-8C59CC2926E1}"/>
          </ac:spMkLst>
        </pc:spChg>
        <pc:spChg chg="add mod">
          <ac:chgData name=" " userId="874ace54-f02b-40ba-83d2-6816d7eb4252" providerId="ADAL" clId="{8CFC7D68-DEFD-4791-998D-ADEB3D229F5E}" dt="2023-06-22T19:16:35.523" v="3553" actId="164"/>
          <ac:spMkLst>
            <pc:docMk/>
            <pc:sldMk cId="4292979701" sldId="463"/>
            <ac:spMk id="4" creationId="{E97E8025-DE1D-402C-8B93-9DD95DA9CB0C}"/>
          </ac:spMkLst>
        </pc:spChg>
        <pc:spChg chg="mod">
          <ac:chgData name=" " userId="874ace54-f02b-40ba-83d2-6816d7eb4252" providerId="ADAL" clId="{8CFC7D68-DEFD-4791-998D-ADEB3D229F5E}" dt="2023-06-22T19:13:28.702" v="3511" actId="1076"/>
          <ac:spMkLst>
            <pc:docMk/>
            <pc:sldMk cId="4292979701" sldId="463"/>
            <ac:spMk id="5" creationId="{7F30DD48-E52D-6B6E-DD52-5E668A38E981}"/>
          </ac:spMkLst>
        </pc:spChg>
        <pc:spChg chg="add mod">
          <ac:chgData name=" " userId="874ace54-f02b-40ba-83d2-6816d7eb4252" providerId="ADAL" clId="{8CFC7D68-DEFD-4791-998D-ADEB3D229F5E}" dt="2023-06-22T19:13:37.989" v="3513" actId="1076"/>
          <ac:spMkLst>
            <pc:docMk/>
            <pc:sldMk cId="4292979701" sldId="463"/>
            <ac:spMk id="9" creationId="{FA3DAAA5-65E2-4EC8-88C2-0DAD8558CE52}"/>
          </ac:spMkLst>
        </pc:spChg>
        <pc:spChg chg="del">
          <ac:chgData name=" " userId="874ace54-f02b-40ba-83d2-6816d7eb4252" providerId="ADAL" clId="{8CFC7D68-DEFD-4791-998D-ADEB3D229F5E}" dt="2023-06-22T19:10:15.598" v="3454" actId="478"/>
          <ac:spMkLst>
            <pc:docMk/>
            <pc:sldMk cId="4292979701" sldId="463"/>
            <ac:spMk id="13" creationId="{1CC284AA-5B6D-89B6-4AC6-9CCB925E81D6}"/>
          </ac:spMkLst>
        </pc:spChg>
        <pc:spChg chg="mod">
          <ac:chgData name=" " userId="874ace54-f02b-40ba-83d2-6816d7eb4252" providerId="ADAL" clId="{8CFC7D68-DEFD-4791-998D-ADEB3D229F5E}" dt="2023-06-22T19:06:52.682" v="3446"/>
          <ac:spMkLst>
            <pc:docMk/>
            <pc:sldMk cId="4292979701" sldId="463"/>
            <ac:spMk id="20" creationId="{B2BDDA1B-4613-4369-A9E0-C9D96487D002}"/>
          </ac:spMkLst>
        </pc:spChg>
        <pc:grpChg chg="add mod">
          <ac:chgData name=" " userId="874ace54-f02b-40ba-83d2-6816d7eb4252" providerId="ADAL" clId="{8CFC7D68-DEFD-4791-998D-ADEB3D229F5E}" dt="2023-06-22T19:16:49.410" v="3555" actId="12789"/>
          <ac:grpSpMkLst>
            <pc:docMk/>
            <pc:sldMk cId="4292979701" sldId="463"/>
            <ac:grpSpMk id="8" creationId="{745310AE-B7F3-46EE-8F21-683AFE9062B5}"/>
          </ac:grpSpMkLst>
        </pc:grpChg>
        <pc:picChg chg="mod">
          <ac:chgData name=" " userId="874ace54-f02b-40ba-83d2-6816d7eb4252" providerId="ADAL" clId="{8CFC7D68-DEFD-4791-998D-ADEB3D229F5E}" dt="2023-06-22T19:14:38.931" v="3517" actId="1076"/>
          <ac:picMkLst>
            <pc:docMk/>
            <pc:sldMk cId="4292979701" sldId="463"/>
            <ac:picMk id="14" creationId="{58A0C444-FC2E-4731-A3D6-90A67D04AD6E}"/>
          </ac:picMkLst>
        </pc:picChg>
        <pc:cxnChg chg="add mod">
          <ac:chgData name=" " userId="874ace54-f02b-40ba-83d2-6816d7eb4252" providerId="ADAL" clId="{8CFC7D68-DEFD-4791-998D-ADEB3D229F5E}" dt="2023-06-22T19:16:35.523" v="3553" actId="164"/>
          <ac:cxnSpMkLst>
            <pc:docMk/>
            <pc:sldMk cId="4292979701" sldId="463"/>
            <ac:cxnSpMk id="7" creationId="{53CB14FB-9910-476F-AC75-E0F8408043EE}"/>
          </ac:cxnSpMkLst>
        </pc:cxnChg>
      </pc:sldChg>
      <pc:sldChg chg="addSp modSp add">
        <pc:chgData name=" " userId="874ace54-f02b-40ba-83d2-6816d7eb4252" providerId="ADAL" clId="{8CFC7D68-DEFD-4791-998D-ADEB3D229F5E}" dt="2023-06-22T19:16:22.944" v="3552" actId="12789"/>
        <pc:sldMkLst>
          <pc:docMk/>
          <pc:sldMk cId="1167257295" sldId="464"/>
        </pc:sldMkLst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2" creationId="{A81424F7-E0BB-4243-A63B-8C59CC2926E1}"/>
          </ac:spMkLst>
        </pc:spChg>
        <pc:spChg chg="mod">
          <ac:chgData name=" " userId="874ace54-f02b-40ba-83d2-6816d7eb4252" providerId="ADAL" clId="{8CFC7D68-DEFD-4791-998D-ADEB3D229F5E}" dt="2023-06-22T19:15:59.999" v="3549" actId="164"/>
          <ac:spMkLst>
            <pc:docMk/>
            <pc:sldMk cId="1167257295" sldId="464"/>
            <ac:spMk id="4" creationId="{E97E8025-DE1D-402C-8B93-9DD95DA9CB0C}"/>
          </ac:spMkLst>
        </pc:spChg>
        <pc:grpChg chg="add mod">
          <ac:chgData name=" " userId="874ace54-f02b-40ba-83d2-6816d7eb4252" providerId="ADAL" clId="{8CFC7D68-DEFD-4791-998D-ADEB3D229F5E}" dt="2023-06-22T19:16:22.944" v="3552" actId="12789"/>
          <ac:grpSpMkLst>
            <pc:docMk/>
            <pc:sldMk cId="1167257295" sldId="464"/>
            <ac:grpSpMk id="10" creationId="{DF71E738-1EAF-4CE5-9393-6D4B96904359}"/>
          </ac:grpSpMkLst>
        </pc:grpChg>
        <pc:cxnChg chg="mod">
          <ac:chgData name=" " userId="874ace54-f02b-40ba-83d2-6816d7eb4252" providerId="ADAL" clId="{8CFC7D68-DEFD-4791-998D-ADEB3D229F5E}" dt="2023-06-22T19:15:59.999" v="3549" actId="164"/>
          <ac:cxnSpMkLst>
            <pc:docMk/>
            <pc:sldMk cId="1167257295" sldId="464"/>
            <ac:cxnSpMk id="7" creationId="{53CB14FB-9910-476F-AC75-E0F8408043EE}"/>
          </ac:cxnSpMkLst>
        </pc:cxnChg>
      </pc:sldChg>
      <pc:sldChg chg="modSp add">
        <pc:chgData name=" " userId="874ace54-f02b-40ba-83d2-6816d7eb4252" providerId="ADAL" clId="{8CFC7D68-DEFD-4791-998D-ADEB3D229F5E}" dt="2023-06-22T21:01:30.480" v="4792" actId="20577"/>
        <pc:sldMkLst>
          <pc:docMk/>
          <pc:sldMk cId="4071056061" sldId="465"/>
        </pc:sldMkLst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0:38:04.865" v="4392" actId="1582"/>
          <ac:spMkLst>
            <pc:docMk/>
            <pc:sldMk cId="4071056061" sldId="465"/>
            <ac:spMk id="14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0.480" v="4792" actId="20577"/>
          <ac:spMkLst>
            <pc:docMk/>
            <pc:sldMk cId="4071056061" sldId="465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35.319" v="4794" actId="20577"/>
        <pc:sldMkLst>
          <pc:docMk/>
          <pc:sldMk cId="2587484210" sldId="466"/>
        </pc:sldMkLst>
        <pc:spChg chg="mod">
          <ac:chgData name=" " userId="874ace54-f02b-40ba-83d2-6816d7eb4252" providerId="ADAL" clId="{8CFC7D68-DEFD-4791-998D-ADEB3D229F5E}" dt="2023-06-22T20:38:32.555" v="4395" actId="14100"/>
          <ac:spMkLst>
            <pc:docMk/>
            <pc:sldMk cId="2587484210" sldId="466"/>
            <ac:spMk id="2" creationId="{00000000-0000-0000-0000-000000000000}"/>
          </ac:spMkLst>
        </pc:spChg>
        <pc:spChg chg="mod">
          <ac:chgData name=" " userId="874ace54-f02b-40ba-83d2-6816d7eb4252" providerId="ADAL" clId="{8CFC7D68-DEFD-4791-998D-ADEB3D229F5E}" dt="2023-06-22T21:01:35.319" v="4794" actId="20577"/>
          <ac:spMkLst>
            <pc:docMk/>
            <pc:sldMk cId="2587484210" sldId="466"/>
            <ac:spMk id="1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01:55.141" v="4796" actId="20577"/>
        <pc:sldMkLst>
          <pc:docMk/>
          <pc:sldMk cId="185957216" sldId="467"/>
        </pc:sldMkLst>
        <pc:spChg chg="mod">
          <ac:chgData name=" " userId="874ace54-f02b-40ba-83d2-6816d7eb4252" providerId="ADAL" clId="{8CFC7D68-DEFD-4791-998D-ADEB3D229F5E}" dt="2023-06-22T21:01:55.141" v="4796" actId="20577"/>
          <ac:spMkLst>
            <pc:docMk/>
            <pc:sldMk cId="185957216" sldId="467"/>
            <ac:spMk id="10" creationId="{B2BDDA1B-4613-4369-A9E0-C9D96487D002}"/>
          </ac:spMkLst>
        </pc:spChg>
        <pc:spChg chg="mod">
          <ac:chgData name=" " userId="874ace54-f02b-40ba-83d2-6816d7eb4252" providerId="ADAL" clId="{8CFC7D68-DEFD-4791-998D-ADEB3D229F5E}" dt="2023-06-22T20:38:40.629" v="4396" actId="1076"/>
          <ac:spMkLst>
            <pc:docMk/>
            <pc:sldMk cId="185957216" sldId="467"/>
            <ac:spMk id="21" creationId="{D2685C1A-39E6-CC4D-FF60-82EBA40BE5E0}"/>
          </ac:spMkLst>
        </pc:spChg>
      </pc:sldChg>
      <pc:sldChg chg="modSp add del">
        <pc:chgData name=" " userId="874ace54-f02b-40ba-83d2-6816d7eb4252" providerId="ADAL" clId="{8CFC7D68-DEFD-4791-998D-ADEB3D229F5E}" dt="2023-06-22T20:37:10.237" v="4388" actId="2696"/>
        <pc:sldMkLst>
          <pc:docMk/>
          <pc:sldMk cId="3581506653" sldId="468"/>
        </pc:sldMkLst>
        <pc:spChg chg="mod">
          <ac:chgData name=" " userId="874ace54-f02b-40ba-83d2-6816d7eb4252" providerId="ADAL" clId="{8CFC7D68-DEFD-4791-998D-ADEB3D229F5E}" dt="2023-06-22T19:25:18.757" v="3720"/>
          <ac:spMkLst>
            <pc:docMk/>
            <pc:sldMk cId="3581506653" sldId="468"/>
            <ac:spMk id="2" creationId="{86FF1B8B-C16C-40C0-BADA-640F94C09CF4}"/>
          </ac:spMkLst>
        </pc:spChg>
      </pc:sldChg>
      <pc:sldChg chg="delSp add">
        <pc:chgData name=" " userId="874ace54-f02b-40ba-83d2-6816d7eb4252" providerId="ADAL" clId="{8CFC7D68-DEFD-4791-998D-ADEB3D229F5E}" dt="2023-06-22T20:29:26.295" v="4318" actId="478"/>
        <pc:sldMkLst>
          <pc:docMk/>
          <pc:sldMk cId="1890188644" sldId="469"/>
        </pc:sldMkLst>
        <pc:spChg chg="del">
          <ac:chgData name=" " userId="874ace54-f02b-40ba-83d2-6816d7eb4252" providerId="ADAL" clId="{8CFC7D68-DEFD-4791-998D-ADEB3D229F5E}" dt="2023-06-22T20:29:26.295" v="4318" actId="478"/>
          <ac:spMkLst>
            <pc:docMk/>
            <pc:sldMk cId="1890188644" sldId="469"/>
            <ac:spMk id="22" creationId="{DFC683A1-4E88-E6F6-6424-A7CDDAE2F7BE}"/>
          </ac:spMkLst>
        </pc:spChg>
      </pc:sldChg>
      <pc:sldChg chg="delSp add">
        <pc:chgData name=" " userId="874ace54-f02b-40ba-83d2-6816d7eb4252" providerId="ADAL" clId="{8CFC7D68-DEFD-4791-998D-ADEB3D229F5E}" dt="2023-06-22T20:29:38.689" v="4320" actId="478"/>
        <pc:sldMkLst>
          <pc:docMk/>
          <pc:sldMk cId="3631907547" sldId="470"/>
        </pc:sldMkLst>
        <pc:spChg chg="del">
          <ac:chgData name=" " userId="874ace54-f02b-40ba-83d2-6816d7eb4252" providerId="ADAL" clId="{8CFC7D68-DEFD-4791-998D-ADEB3D229F5E}" dt="2023-06-22T20:29:38.689" v="4320" actId="478"/>
          <ac:spMkLst>
            <pc:docMk/>
            <pc:sldMk cId="3631907547" sldId="470"/>
            <ac:spMk id="10" creationId="{9EAEE0DA-AFFB-16F0-EB68-8E0A8A93713E}"/>
          </ac:spMkLst>
        </pc:spChg>
      </pc:sldChg>
      <pc:sldChg chg="modSp add">
        <pc:chgData name=" " userId="874ace54-f02b-40ba-83d2-6816d7eb4252" providerId="ADAL" clId="{8CFC7D68-DEFD-4791-998D-ADEB3D229F5E}" dt="2023-06-22T21:46:51.675" v="6515" actId="20577"/>
        <pc:sldMkLst>
          <pc:docMk/>
          <pc:sldMk cId="1275167199" sldId="471"/>
        </pc:sldMkLst>
        <pc:spChg chg="mod">
          <ac:chgData name=" " userId="874ace54-f02b-40ba-83d2-6816d7eb4252" providerId="ADAL" clId="{8CFC7D68-DEFD-4791-998D-ADEB3D229F5E}" dt="2023-06-22T21:46:51.675" v="6515" actId="20577"/>
          <ac:spMkLst>
            <pc:docMk/>
            <pc:sldMk cId="1275167199" sldId="471"/>
            <ac:spMk id="90" creationId="{00000000-0000-0000-0000-000000000000}"/>
          </ac:spMkLst>
        </pc:spChg>
      </pc:sldChg>
      <pc:sldChg chg="modSp add">
        <pc:chgData name=" " userId="874ace54-f02b-40ba-83d2-6816d7eb4252" providerId="ADAL" clId="{8CFC7D68-DEFD-4791-998D-ADEB3D229F5E}" dt="2023-06-22T21:46:58.483" v="6532" actId="20577"/>
        <pc:sldMkLst>
          <pc:docMk/>
          <pc:sldMk cId="4071026377" sldId="472"/>
        </pc:sldMkLst>
        <pc:spChg chg="mod">
          <ac:chgData name=" " userId="874ace54-f02b-40ba-83d2-6816d7eb4252" providerId="ADAL" clId="{8CFC7D68-DEFD-4791-998D-ADEB3D229F5E}" dt="2023-06-22T21:46:58.483" v="6532" actId="20577"/>
          <ac:spMkLst>
            <pc:docMk/>
            <pc:sldMk cId="4071026377" sldId="472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15.604" v="6548" actId="20577"/>
        <pc:sldMkLst>
          <pc:docMk/>
          <pc:sldMk cId="1408436916" sldId="473"/>
        </pc:sldMkLst>
        <pc:spChg chg="mod ord">
          <ac:chgData name=" " userId="874ace54-f02b-40ba-83d2-6816d7eb4252" providerId="ADAL" clId="{8CFC7D68-DEFD-4791-998D-ADEB3D229F5E}" dt="2023-06-22T21:47:12.045" v="6533" actId="167"/>
          <ac:spMkLst>
            <pc:docMk/>
            <pc:sldMk cId="1408436916" sldId="473"/>
            <ac:spMk id="6" creationId="{BA96A8A8-58EA-FCC1-431C-9BEAEBDCE1D8}"/>
          </ac:spMkLst>
        </pc:spChg>
        <pc:spChg chg="mod">
          <ac:chgData name=" " userId="874ace54-f02b-40ba-83d2-6816d7eb4252" providerId="ADAL" clId="{8CFC7D68-DEFD-4791-998D-ADEB3D229F5E}" dt="2023-06-22T21:47:15.604" v="6548" actId="20577"/>
          <ac:spMkLst>
            <pc:docMk/>
            <pc:sldMk cId="1408436916" sldId="473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42.823" v="6583" actId="20577"/>
        <pc:sldMkLst>
          <pc:docMk/>
          <pc:sldMk cId="2806870412" sldId="474"/>
        </pc:sldMkLst>
        <pc:spChg chg="mod ord">
          <ac:chgData name=" " userId="874ace54-f02b-40ba-83d2-6816d7eb4252" providerId="ADAL" clId="{8CFC7D68-DEFD-4791-998D-ADEB3D229F5E}" dt="2023-06-22T21:47:39.414" v="6568" actId="167"/>
          <ac:spMkLst>
            <pc:docMk/>
            <pc:sldMk cId="2806870412" sldId="474"/>
            <ac:spMk id="6" creationId="{5CF92CE8-54E2-BFA2-CE03-60AEA8B7EA89}"/>
          </ac:spMkLst>
        </pc:spChg>
        <pc:spChg chg="mod">
          <ac:chgData name=" " userId="874ace54-f02b-40ba-83d2-6816d7eb4252" providerId="ADAL" clId="{8CFC7D68-DEFD-4791-998D-ADEB3D229F5E}" dt="2023-06-22T21:47:42.823" v="6583" actId="20577"/>
          <ac:spMkLst>
            <pc:docMk/>
            <pc:sldMk cId="2806870412" sldId="474"/>
            <ac:spMk id="20" creationId="{B2BDDA1B-4613-4369-A9E0-C9D96487D002}"/>
          </ac:spMkLst>
        </pc:spChg>
      </pc:sldChg>
      <pc:sldChg chg="modSp add">
        <pc:chgData name=" " userId="874ace54-f02b-40ba-83d2-6816d7eb4252" providerId="ADAL" clId="{8CFC7D68-DEFD-4791-998D-ADEB3D229F5E}" dt="2023-06-22T21:47:29.339" v="6567" actId="20577"/>
        <pc:sldMkLst>
          <pc:docMk/>
          <pc:sldMk cId="3326852468" sldId="475"/>
        </pc:sldMkLst>
        <pc:spChg chg="mod ord">
          <ac:chgData name=" " userId="874ace54-f02b-40ba-83d2-6816d7eb4252" providerId="ADAL" clId="{8CFC7D68-DEFD-4791-998D-ADEB3D229F5E}" dt="2023-06-22T21:47:25.300" v="6550" actId="167"/>
          <ac:spMkLst>
            <pc:docMk/>
            <pc:sldMk cId="3326852468" sldId="475"/>
            <ac:spMk id="6" creationId="{ACEC480F-4D22-307E-E3A9-76FA73FF625D}"/>
          </ac:spMkLst>
        </pc:spChg>
        <pc:spChg chg="mod">
          <ac:chgData name=" " userId="874ace54-f02b-40ba-83d2-6816d7eb4252" providerId="ADAL" clId="{8CFC7D68-DEFD-4791-998D-ADEB3D229F5E}" dt="2023-06-22T21:47:29.339" v="6567" actId="20577"/>
          <ac:spMkLst>
            <pc:docMk/>
            <pc:sldMk cId="3326852468" sldId="475"/>
            <ac:spMk id="20" creationId="{B2BDDA1B-4613-4369-A9E0-C9D96487D002}"/>
          </ac:spMkLst>
        </pc:spChg>
      </pc:sldChg>
      <pc:sldChg chg="delSp modSp add">
        <pc:chgData name=" " userId="874ace54-f02b-40ba-83d2-6816d7eb4252" providerId="ADAL" clId="{8CFC7D68-DEFD-4791-998D-ADEB3D229F5E}" dt="2023-06-22T20:54:05.088" v="4445" actId="207"/>
        <pc:sldMkLst>
          <pc:docMk/>
          <pc:sldMk cId="4273898304" sldId="476"/>
        </pc:sldMkLst>
        <pc:spChg chg="del">
          <ac:chgData name=" " userId="874ace54-f02b-40ba-83d2-6816d7eb4252" providerId="ADAL" clId="{8CFC7D68-DEFD-4791-998D-ADEB3D229F5E}" dt="2023-06-22T20:30:04.689" v="4321" actId="478"/>
          <ac:spMkLst>
            <pc:docMk/>
            <pc:sldMk cId="4273898304" sldId="476"/>
            <ac:spMk id="6" creationId="{FC6A8E8E-D5C3-BED5-B5B9-22E5B2B3C29F}"/>
          </ac:spMkLst>
        </pc:spChg>
        <pc:spChg chg="mod">
          <ac:chgData name=" " userId="874ace54-f02b-40ba-83d2-6816d7eb4252" providerId="ADAL" clId="{8CFC7D68-DEFD-4791-998D-ADEB3D229F5E}" dt="2023-06-22T20:54:05.088" v="4445" actId="207"/>
          <ac:spMkLst>
            <pc:docMk/>
            <pc:sldMk cId="4273898304" sldId="476"/>
            <ac:spMk id="20" creationId="{B2BDDA1B-4613-4369-A9E0-C9D96487D002}"/>
          </ac:spMkLst>
        </pc:spChg>
      </pc:sldChg>
      <pc:sldChg chg="add del">
        <pc:chgData name=" " userId="874ace54-f02b-40ba-83d2-6816d7eb4252" providerId="ADAL" clId="{8CFC7D68-DEFD-4791-998D-ADEB3D229F5E}" dt="2023-06-22T21:45:06.042" v="6207"/>
        <pc:sldMkLst>
          <pc:docMk/>
          <pc:sldMk cId="4061589980" sldId="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DA185-A505-4AC5-8CFB-424D478ED4C4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679C-7B94-4175-B8E1-96F1B21E2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15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32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00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월 로그 끊겨있어서 이탈 확정 가능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473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1679C-7B94-4175-B8E1-96F1B21E2BD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7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9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 smtClean="0"/>
              <a:t>2-1) 3) </a:t>
            </a:r>
            <a:r>
              <a:rPr lang="ko-KR" altLang="en-US" dirty="0" err="1" smtClean="0"/>
              <a:t>임승환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시각화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허제욱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2-2)</a:t>
            </a:r>
            <a:r>
              <a:rPr lang="en-US" baseline="0" dirty="0" smtClean="0"/>
              <a:t> </a:t>
            </a:r>
            <a:r>
              <a:rPr lang="en-US" dirty="0" smtClean="0"/>
              <a:t>2-3) </a:t>
            </a:r>
            <a:r>
              <a:rPr lang="ko-KR" altLang="en-US" dirty="0" smtClean="0"/>
              <a:t>김윤아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4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621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58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3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07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56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14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CF43-0FF1-4C5A-AF30-71BD539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92C5DF-D976-4C25-A01F-38A62E892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784F0-A91E-4757-A89F-4EA758CD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87D8A-1E15-4CA7-9B7D-D0AF8D38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C3BBB-A8B4-4290-A3A2-26639AFE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DADA2-4D83-4C38-B3C1-EB91E7C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D6756-D1BD-411F-AF40-0A69E93BE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42CCB-4A66-4D66-84B6-E66E3EEE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2DA4-E7B6-452C-8DA7-A03CEA70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1C90-7F26-4477-98B7-D6126EEE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E3B6F-065F-4B3F-B9DA-008FE77E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1E5F7-51F0-4092-853E-50B99D9C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EA35B-59D2-4291-B62C-E895F310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C703-CD5E-400C-AA42-20789E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EB0A3-EF07-4E70-BAF1-F7BC5A81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976F-BBCA-4F11-909D-9B5AB15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29BF6-5C42-4EB5-8F74-564D2408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F3F95-926A-454C-9C83-DD48825C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02BDD-0253-4296-9A52-5E09342D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54CE8-9167-40A2-802D-DA83D6B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16CF-834E-43EA-84D4-4F701762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E4BDA-56DC-4B1C-B525-A82EA010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EA51E-6D1C-41D6-B578-364D6D6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67790-77E9-4EB1-BED9-42B6FB53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84C97-5F0E-4C95-BD1D-95BF84C7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743B7-3C3B-4E8E-A7D4-C344FB2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24A20-7F70-4C13-9D52-5ECD85F0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2E2B8-4CFA-4829-9171-D8FF4DEB3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1CE95-6BA8-46BE-9734-CEFDC332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04D2C-B432-4FA5-9029-AC6337D1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7C88C-1B8E-4FD4-8B91-8471F7F3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7E79-AD3B-4D02-BD28-3CD611B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1E64-34D5-4DE9-88C4-83752DF1B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F29E7-E7D4-4C32-A851-6895040A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9C93D-D327-40CF-8C30-E0ED00D5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997DB8-AAE3-4B7E-B54F-5A1DD1DB0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08621-DB54-4C96-9B88-97A8FBFE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2335D-6A7A-4399-8C5C-2B467848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D7021-1B3D-4B49-809F-C6116957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32F0-095C-404F-8693-F611DD7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800FA0-23AF-4E93-A96C-F40A9EE1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C7E3B-669A-4F3F-BDA6-F30352AC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35954-882E-44D3-8FEE-2EB620C2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A22F9-48BE-4E10-9466-BAD7A724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8C3F4-61BB-4761-9F16-19B0552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F33E1-02EF-49A0-950F-CF1AAAF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43D96-F88D-4193-864D-5AB140BF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A12A4-087C-4CA4-89DB-84E160B1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B1EDC-AD94-4035-8207-62B34C70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125B6-7FFB-4730-89FF-A2222D7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D30B0-1408-4B48-B073-064033C2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50A76-76E8-47B3-8AC3-8B4FFE9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75DD-F506-496E-B10C-3E201594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A84BBE-1820-4EA0-B29D-E2E3E40C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19AB-E756-4BF2-9F6A-371B6D1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FC369-FDB9-408B-A7BA-184578C5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1BF6C-09C7-4E94-A69C-9E899F5D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3C689-953B-4686-8730-FC4457A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634EB-2AB3-4043-9087-BB458FC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19C2-EDDB-4B8F-A5D9-158041758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9C99-2107-4F7B-B109-53492A68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1D547-8E15-4DF1-B6B2-9C4BBEEEC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8C762-2B55-4BCB-9347-B5583C60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F0DE-CAAC-41C7-9292-140F441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663528" y="1991360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CJ </a:t>
            </a:r>
            <a:r>
              <a:rPr lang="ko-KR" altLang="en-US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대한통운 미래기술 </a:t>
            </a:r>
            <a:r>
              <a:rPr lang="ko-KR" altLang="en-US" sz="5000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챌린지</a:t>
            </a:r>
            <a:r>
              <a:rPr lang="en-US" altLang="ko-KR" sz="5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5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144" y="2853134"/>
            <a:ext cx="467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주문 대응 </a:t>
            </a:r>
            <a:r>
              <a:rPr lang="en-US" altLang="ko-KR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Routing </a:t>
            </a:r>
            <a:r>
              <a:rPr lang="ko-KR" altLang="en-US" sz="24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3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9009617">
            <a:off x="7558053" y="3317443"/>
            <a:ext cx="3146248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rot="19009617">
            <a:off x="7251090" y="4131439"/>
            <a:ext cx="5451242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rot="19009617">
            <a:off x="8200788" y="4993203"/>
            <a:ext cx="5270264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 rot="19009617">
            <a:off x="10110117" y="5947278"/>
            <a:ext cx="3053757" cy="77419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74000">
                <a:srgbClr val="4F5FE8">
                  <a:alpha val="30000"/>
                </a:srgb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968328" y="5023066"/>
            <a:ext cx="2283542" cy="671278"/>
          </a:xfrm>
          <a:prstGeom prst="rect">
            <a:avLst/>
          </a:prstGeom>
        </p:spPr>
      </p:pic>
      <p:pic>
        <p:nvPicPr>
          <p:cNvPr id="2050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8" y="1180292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특징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12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125B3"/>
              </a:gs>
              <a:gs pos="100000">
                <a:srgbClr val="4F5FE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2103120" y="2668335"/>
            <a:ext cx="7985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Q &amp; A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528" y="5694344"/>
            <a:ext cx="21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임승환</a:t>
            </a:r>
            <a:r>
              <a:rPr lang="ko-KR" altLang="en-US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 김윤아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허제욱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51090" y="3317443"/>
            <a:ext cx="6219962" cy="3404032"/>
            <a:chOff x="7251090" y="3317443"/>
            <a:chExt cx="6219962" cy="3404032"/>
          </a:xfrm>
        </p:grpSpPr>
        <p:sp>
          <p:nvSpPr>
            <p:cNvPr id="11" name="모서리가 둥근 직사각형 10"/>
            <p:cNvSpPr/>
            <p:nvPr/>
          </p:nvSpPr>
          <p:spPr>
            <a:xfrm rot="19009617">
              <a:off x="7558053" y="3317443"/>
              <a:ext cx="3146248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9009617">
              <a:off x="7251090" y="4131439"/>
              <a:ext cx="5451242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009617">
              <a:off x="8200788" y="4993203"/>
              <a:ext cx="5270264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009617">
              <a:off x="10110117" y="5947278"/>
              <a:ext cx="3053757" cy="7741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74000">
                  <a:srgbClr val="4F5FE8">
                    <a:alpha val="3000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30" b="53241" l="32593" r="67685">
                        <a14:foregroundMark x1="34630" y1="50000" x2="34630" y2="50000"/>
                        <a14:foregroundMark x1="37500" y1="49630" x2="37500" y2="49630"/>
                        <a14:foregroundMark x1="40463" y1="48981" x2="40463" y2="48981"/>
                        <a14:foregroundMark x1="40278" y1="48056" x2="40278" y2="48056"/>
                        <a14:foregroundMark x1="42963" y1="48889" x2="42963" y2="48889"/>
                        <a14:foregroundMark x1="43611" y1="50926" x2="43611" y2="50926"/>
                        <a14:foregroundMark x1="46019" y1="49444" x2="46019" y2="49444"/>
                        <a14:foregroundMark x1="48889" y1="49444" x2="48889" y2="49444"/>
                        <a14:foregroundMark x1="52037" y1="49815" x2="52037" y2="49815"/>
                        <a14:foregroundMark x1="54444" y1="48796" x2="54444" y2="48796"/>
                        <a14:foregroundMark x1="59167" y1="48981" x2="59167" y2="48981"/>
                        <a14:foregroundMark x1="60463" y1="48981" x2="60463" y2="48981"/>
                        <a14:foregroundMark x1="61759" y1="48056" x2="61759" y2="48056"/>
                        <a14:foregroundMark x1="62407" y1="50833" x2="62407" y2="50833"/>
                        <a14:foregroundMark x1="64537" y1="50370" x2="64537" y2="50370"/>
                        <a14:foregroundMark x1="47222" y1="49167" x2="47222" y2="49167"/>
                        <a14:backgroundMark x1="46944" y1="50370" x2="46944" y2="50370"/>
                        <a14:backgroundMark x1="52407" y1="48704" x2="52407" y2="48704"/>
                        <a14:backgroundMark x1="62222" y1="48241" x2="62222" y2="48241"/>
                      </a14:backgroundRemoval>
                    </a14:imgEffect>
                  </a14:imgLayer>
                </a14:imgProps>
              </a:ext>
            </a:extLst>
          </a:blip>
          <a:srcRect l="32127" t="43620" r="31458" b="45675"/>
          <a:stretch/>
        </p:blipFill>
        <p:spPr>
          <a:xfrm>
            <a:off x="4972916" y="5023066"/>
            <a:ext cx="2283542" cy="671278"/>
          </a:xfrm>
          <a:prstGeom prst="rect">
            <a:avLst/>
          </a:prstGeom>
        </p:spPr>
      </p:pic>
      <p:pic>
        <p:nvPicPr>
          <p:cNvPr id="16" name="Picture 2" descr="CJ대한통운 로고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3" y="253366"/>
            <a:ext cx="1505430" cy="7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90E9B2-88B7-BC75-6E99-32FA23616336}"/>
              </a:ext>
            </a:extLst>
          </p:cNvPr>
          <p:cNvCxnSpPr>
            <a:cxnSpLocks/>
          </p:cNvCxnSpPr>
          <p:nvPr/>
        </p:nvCxnSpPr>
        <p:spPr>
          <a:xfrm>
            <a:off x="4655999" y="3945806"/>
            <a:ext cx="0" cy="518813"/>
          </a:xfrm>
          <a:prstGeom prst="line">
            <a:avLst/>
          </a:prstGeom>
          <a:ln w="38100">
            <a:solidFill>
              <a:srgbClr val="095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고객 입고율 예측 모델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910934" y="2094481"/>
            <a:ext cx="8370133" cy="7646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GA 및 고객 데이터를 이용해 </a:t>
            </a:r>
            <a:r>
              <a:rPr lang="ko-KR" sz="1600" b="1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신청 </a:t>
            </a: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시점, </a:t>
            </a:r>
            <a:r>
              <a:rPr lang="ko-KR" sz="1600" b="1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승인 </a:t>
            </a:r>
            <a:r>
              <a:rPr lang="ko-KR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시점에서의 고객별 입고 확률 예측</a:t>
            </a:r>
            <a:endParaRPr sz="16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910934" y="178921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모델링 목적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0582E543-6C08-91C9-F520-07A18BC8C704}"/>
              </a:ext>
            </a:extLst>
          </p:cNvPr>
          <p:cNvSpPr txBox="1"/>
          <p:nvPr/>
        </p:nvSpPr>
        <p:spPr>
          <a:xfrm>
            <a:off x="3770981" y="3256232"/>
            <a:ext cx="17700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신청 시점</a:t>
            </a:r>
            <a:endParaRPr sz="180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" name="Google Shape;98;p1">
            <a:extLst>
              <a:ext uri="{FF2B5EF4-FFF2-40B4-BE49-F238E27FC236}">
                <a16:creationId xmlns:a16="http://schemas.microsoft.com/office/drawing/2014/main" id="{72877DE0-C85F-6B94-924B-436E5C116A5B}"/>
              </a:ext>
            </a:extLst>
          </p:cNvPr>
          <p:cNvSpPr/>
          <p:nvPr/>
        </p:nvSpPr>
        <p:spPr>
          <a:xfrm>
            <a:off x="3874749" y="366844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applied</a:t>
            </a:r>
            <a:endParaRPr sz="160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159D5CA-1F36-44C1-D5F1-3ED8CBA07B0D}"/>
              </a:ext>
            </a:extLst>
          </p:cNvPr>
          <p:cNvCxnSpPr>
            <a:cxnSpLocks/>
          </p:cNvCxnSpPr>
          <p:nvPr/>
        </p:nvCxnSpPr>
        <p:spPr>
          <a:xfrm>
            <a:off x="7535998" y="3945806"/>
            <a:ext cx="0" cy="518813"/>
          </a:xfrm>
          <a:prstGeom prst="line">
            <a:avLst/>
          </a:prstGeom>
          <a:ln w="38100">
            <a:solidFill>
              <a:srgbClr val="095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1;p1">
            <a:extLst>
              <a:ext uri="{FF2B5EF4-FFF2-40B4-BE49-F238E27FC236}">
                <a16:creationId xmlns:a16="http://schemas.microsoft.com/office/drawing/2014/main" id="{EAF8449C-0B4D-4121-4FD9-F31321836AA6}"/>
              </a:ext>
            </a:extLst>
          </p:cNvPr>
          <p:cNvSpPr txBox="1"/>
          <p:nvPr/>
        </p:nvSpPr>
        <p:spPr>
          <a:xfrm>
            <a:off x="6650980" y="3256232"/>
            <a:ext cx="17700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서비스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승인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시점</a:t>
            </a:r>
            <a:endParaRPr sz="18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" name="Google Shape;98;p1">
            <a:extLst>
              <a:ext uri="{FF2B5EF4-FFF2-40B4-BE49-F238E27FC236}">
                <a16:creationId xmlns:a16="http://schemas.microsoft.com/office/drawing/2014/main" id="{3EF360E7-F118-2717-F8E2-FA196CC645C5}"/>
              </a:ext>
            </a:extLst>
          </p:cNvPr>
          <p:cNvSpPr/>
          <p:nvPr/>
        </p:nvSpPr>
        <p:spPr>
          <a:xfrm>
            <a:off x="6754748" y="3668447"/>
            <a:ext cx="1562501" cy="305264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approved</a:t>
            </a:r>
            <a:endParaRPr sz="1600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73AB25-EE13-E859-2E05-960B18692579}"/>
              </a:ext>
            </a:extLst>
          </p:cNvPr>
          <p:cNvCxnSpPr>
            <a:cxnSpLocks/>
          </p:cNvCxnSpPr>
          <p:nvPr/>
        </p:nvCxnSpPr>
        <p:spPr>
          <a:xfrm>
            <a:off x="1776000" y="4464619"/>
            <a:ext cx="864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1;p1">
            <a:extLst>
              <a:ext uri="{FF2B5EF4-FFF2-40B4-BE49-F238E27FC236}">
                <a16:creationId xmlns:a16="http://schemas.microsoft.com/office/drawing/2014/main" id="{AAB45239-34C3-630E-374E-D9C0EF8D73E7}"/>
              </a:ext>
            </a:extLst>
          </p:cNvPr>
          <p:cNvSpPr txBox="1"/>
          <p:nvPr/>
        </p:nvSpPr>
        <p:spPr>
          <a:xfrm>
            <a:off x="9638006" y="3973711"/>
            <a:ext cx="12861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입고 예측</a:t>
            </a:r>
            <a:endParaRPr sz="18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" name="Google Shape;95;p1">
            <a:extLst>
              <a:ext uri="{FF2B5EF4-FFF2-40B4-BE49-F238E27FC236}">
                <a16:creationId xmlns:a16="http://schemas.microsoft.com/office/drawing/2014/main" id="{9352F4DC-CCE9-A343-A794-C31A75E92A01}"/>
              </a:ext>
            </a:extLst>
          </p:cNvPr>
          <p:cNvSpPr/>
          <p:nvPr/>
        </p:nvSpPr>
        <p:spPr>
          <a:xfrm>
            <a:off x="2799063" y="5638871"/>
            <a:ext cx="6593875" cy="634394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예측한 </a:t>
            </a:r>
            <a:r>
              <a:rPr lang="ko-KR" altLang="en-US" sz="1600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확률값을</a:t>
            </a:r>
            <a:r>
              <a:rPr lang="ko-KR" altLang="en-US" sz="1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활용해 영업 담당자의 입고 유도 우선순위 결정에 참고</a:t>
            </a:r>
            <a:endParaRPr sz="16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DA19C914-3043-9342-CB66-11AC855A6E80}"/>
              </a:ext>
            </a:extLst>
          </p:cNvPr>
          <p:cNvSpPr/>
          <p:nvPr/>
        </p:nvSpPr>
        <p:spPr>
          <a:xfrm>
            <a:off x="3152775" y="4709188"/>
            <a:ext cx="2188216" cy="617259"/>
          </a:xfrm>
          <a:prstGeom prst="wedgeRectCallout">
            <a:avLst>
              <a:gd name="adj1" fmla="val 20556"/>
              <a:gd name="adj2" fmla="val -74893"/>
            </a:avLst>
          </a:prstGeom>
          <a:solidFill>
            <a:srgbClr val="095F42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신청 시점 고객 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신청 이전 </a:t>
            </a:r>
            <a:r>
              <a:rPr lang="en-US" altLang="ko-KR" sz="1400" dirty="0">
                <a:solidFill>
                  <a:schemeClr val="tx1"/>
                </a:solidFill>
              </a:rPr>
              <a:t>GA </a:t>
            </a:r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607CAC9E-E0AD-05D7-75B5-225B7D520456}"/>
              </a:ext>
            </a:extLst>
          </p:cNvPr>
          <p:cNvSpPr/>
          <p:nvPr/>
        </p:nvSpPr>
        <p:spPr>
          <a:xfrm>
            <a:off x="5991225" y="4709188"/>
            <a:ext cx="2188216" cy="617259"/>
          </a:xfrm>
          <a:prstGeom prst="wedgeRectCallout">
            <a:avLst>
              <a:gd name="adj1" fmla="val 20556"/>
              <a:gd name="adj2" fmla="val -74893"/>
            </a:avLst>
          </a:prstGeom>
          <a:solidFill>
            <a:srgbClr val="095F42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승인 시점 고객 데이터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입고 이전 </a:t>
            </a:r>
            <a:r>
              <a:rPr lang="en-US" altLang="ko-KR" sz="1400" dirty="0">
                <a:solidFill>
                  <a:schemeClr val="tx1"/>
                </a:solidFill>
              </a:rPr>
              <a:t>GA </a:t>
            </a:r>
            <a:r>
              <a:rPr lang="ko-KR" altLang="en-US" sz="1400" dirty="0">
                <a:solidFill>
                  <a:schemeClr val="tx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27516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428581" y="5038257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</p:spTree>
    <p:extLst>
      <p:ext uri="{BB962C8B-B14F-4D97-AF65-F5344CB8AC3E}">
        <p14:creationId xmlns:p14="http://schemas.microsoft.com/office/powerpoint/2010/main" val="407102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96A8A8-58EA-FCC1-431C-9BEAEBDCE1D8}"/>
              </a:ext>
            </a:extLst>
          </p:cNvPr>
          <p:cNvSpPr/>
          <p:nvPr/>
        </p:nvSpPr>
        <p:spPr>
          <a:xfrm>
            <a:off x="-218440" y="-404446"/>
            <a:ext cx="12628880" cy="7684922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386778" y="5027997"/>
            <a:ext cx="3773591" cy="1074947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50169" y="5272996"/>
            <a:ext cx="3446813" cy="58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20F119-F1A4-8586-0BAD-43499CA76A22}"/>
              </a:ext>
            </a:extLst>
          </p:cNvPr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9BBD8D-C17C-4AFB-2EE4-65B8BC30AEB3}"/>
              </a:ext>
            </a:extLst>
          </p:cNvPr>
          <p:cNvSpPr/>
          <p:nvPr/>
        </p:nvSpPr>
        <p:spPr>
          <a:xfrm>
            <a:off x="485834" y="3680693"/>
            <a:ext cx="11220333" cy="2791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4FC4B72D-138C-4657-DF85-60DBA4523815}"/>
              </a:ext>
            </a:extLst>
          </p:cNvPr>
          <p:cNvSpPr/>
          <p:nvPr/>
        </p:nvSpPr>
        <p:spPr>
          <a:xfrm>
            <a:off x="1121669" y="3994158"/>
            <a:ext cx="1036768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GA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반영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유저의 홈페이지 내에서의 상세한 활동 정보를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피쳐로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사용할 수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Feature Engineering &amp;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수 줄이기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과적합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해석 가능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F704C4-0D79-C7BB-CE62-0A2FE8796E04}"/>
              </a:ext>
            </a:extLst>
          </p:cNvPr>
          <p:cNvCxnSpPr>
            <a:cxnSpLocks/>
          </p:cNvCxnSpPr>
          <p:nvPr/>
        </p:nvCxnSpPr>
        <p:spPr>
          <a:xfrm>
            <a:off x="6440047" y="5499156"/>
            <a:ext cx="358669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382F1D5-EF5D-4431-1B95-9D7A3A1A6CE0}"/>
              </a:ext>
            </a:extLst>
          </p:cNvPr>
          <p:cNvCxnSpPr>
            <a:cxnSpLocks/>
          </p:cNvCxnSpPr>
          <p:nvPr/>
        </p:nvCxnSpPr>
        <p:spPr>
          <a:xfrm>
            <a:off x="6440047" y="6056928"/>
            <a:ext cx="492211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5">
            <a:extLst>
              <a:ext uri="{FF2B5EF4-FFF2-40B4-BE49-F238E27FC236}">
                <a16:creationId xmlns:a16="http://schemas.microsoft.com/office/drawing/2014/main" id="{DBC28502-68E5-D4C3-6A63-36FC67F86826}"/>
              </a:ext>
            </a:extLst>
          </p:cNvPr>
          <p:cNvSpPr/>
          <p:nvPr/>
        </p:nvSpPr>
        <p:spPr>
          <a:xfrm>
            <a:off x="6957668" y="5941091"/>
            <a:ext cx="1510066" cy="2818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기존 모델 사용 </a:t>
            </a:r>
            <a:r>
              <a:rPr lang="en-US" altLang="ko-KR" sz="1200" dirty="0"/>
              <a:t>DATA</a:t>
            </a:r>
            <a:endParaRPr lang="ko-KR" altLang="en-US" sz="12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94D2D86-0C3B-4632-8EDB-F1C3D36CEB7B}"/>
              </a:ext>
            </a:extLst>
          </p:cNvPr>
          <p:cNvCxnSpPr>
            <a:cxnSpLocks/>
          </p:cNvCxnSpPr>
          <p:nvPr/>
        </p:nvCxnSpPr>
        <p:spPr>
          <a:xfrm>
            <a:off x="10226754" y="6056928"/>
            <a:ext cx="1135409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1FAC0E-3BF2-929E-0B45-026C659BE092}"/>
              </a:ext>
            </a:extLst>
          </p:cNvPr>
          <p:cNvCxnSpPr/>
          <p:nvPr/>
        </p:nvCxnSpPr>
        <p:spPr>
          <a:xfrm>
            <a:off x="10482865" y="5808076"/>
            <a:ext cx="0" cy="258566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8A82C6-C85D-4BBC-4F51-EE3B37CD60FE}"/>
              </a:ext>
            </a:extLst>
          </p:cNvPr>
          <p:cNvSpPr txBox="1"/>
          <p:nvPr/>
        </p:nvSpPr>
        <p:spPr>
          <a:xfrm>
            <a:off x="9984783" y="5261595"/>
            <a:ext cx="16046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부적절한 데이터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(</a:t>
            </a:r>
            <a:r>
              <a:rPr lang="ko-KR" altLang="en-US" sz="1100" dirty="0">
                <a:solidFill>
                  <a:srgbClr val="C00000"/>
                </a:solidFill>
              </a:rPr>
              <a:t>예측 이후 쌓이는 데이터</a:t>
            </a:r>
            <a:r>
              <a:rPr lang="en-US" altLang="ko-KR" sz="1100" dirty="0">
                <a:solidFill>
                  <a:srgbClr val="C0000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C00000"/>
                </a:solidFill>
              </a:rPr>
              <a:t>학습에 잘못된 영향</a:t>
            </a:r>
            <a:r>
              <a:rPr lang="en-US" altLang="ko-KR" sz="11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4" name="화살표: 갈매기형 수장 50">
            <a:extLst>
              <a:ext uri="{FF2B5EF4-FFF2-40B4-BE49-F238E27FC236}">
                <a16:creationId xmlns:a16="http://schemas.microsoft.com/office/drawing/2014/main" id="{E2558345-8657-9B46-A3BC-C42C281D4BF4}"/>
              </a:ext>
            </a:extLst>
          </p:cNvPr>
          <p:cNvSpPr/>
          <p:nvPr/>
        </p:nvSpPr>
        <p:spPr>
          <a:xfrm>
            <a:off x="6386607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CCE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신청 전</a:t>
            </a:r>
          </a:p>
        </p:txBody>
      </p:sp>
      <p:sp>
        <p:nvSpPr>
          <p:cNvPr id="35" name="화살표: 갈매기형 수장 51">
            <a:extLst>
              <a:ext uri="{FF2B5EF4-FFF2-40B4-BE49-F238E27FC236}">
                <a16:creationId xmlns:a16="http://schemas.microsoft.com/office/drawing/2014/main" id="{0DEEE211-17B5-5FD1-C248-D755911964F3}"/>
              </a:ext>
            </a:extLst>
          </p:cNvPr>
          <p:cNvSpPr/>
          <p:nvPr/>
        </p:nvSpPr>
        <p:spPr>
          <a:xfrm>
            <a:off x="10166598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33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입고 후</a:t>
            </a:r>
          </a:p>
        </p:txBody>
      </p:sp>
      <p:sp>
        <p:nvSpPr>
          <p:cNvPr id="36" name="화살표: 갈매기형 수장 52">
            <a:extLst>
              <a:ext uri="{FF2B5EF4-FFF2-40B4-BE49-F238E27FC236}">
                <a16:creationId xmlns:a16="http://schemas.microsoft.com/office/drawing/2014/main" id="{31ACC5E0-AEA8-6D13-CB3E-C50A9F4A654B}"/>
              </a:ext>
            </a:extLst>
          </p:cNvPr>
          <p:cNvSpPr/>
          <p:nvPr/>
        </p:nvSpPr>
        <p:spPr>
          <a:xfrm>
            <a:off x="7643857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심사 중</a:t>
            </a:r>
          </a:p>
        </p:txBody>
      </p:sp>
      <p:sp>
        <p:nvSpPr>
          <p:cNvPr id="37" name="화살표: 갈매기형 수장 53">
            <a:extLst>
              <a:ext uri="{FF2B5EF4-FFF2-40B4-BE49-F238E27FC236}">
                <a16:creationId xmlns:a16="http://schemas.microsoft.com/office/drawing/2014/main" id="{64620C95-4D07-8AB4-9B3C-066808F8CF0B}"/>
              </a:ext>
            </a:extLst>
          </p:cNvPr>
          <p:cNvSpPr/>
          <p:nvPr/>
        </p:nvSpPr>
        <p:spPr>
          <a:xfrm>
            <a:off x="8901105" y="4782510"/>
            <a:ext cx="1125637" cy="310764"/>
          </a:xfrm>
          <a:prstGeom prst="chevron">
            <a:avLst>
              <a:gd name="adj" fmla="val 16129"/>
            </a:avLst>
          </a:prstGeom>
          <a:solidFill>
            <a:srgbClr val="66B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승인 후</a:t>
            </a:r>
          </a:p>
        </p:txBody>
      </p:sp>
      <p:sp>
        <p:nvSpPr>
          <p:cNvPr id="38" name="사각형: 둥근 모서리 19">
            <a:extLst>
              <a:ext uri="{FF2B5EF4-FFF2-40B4-BE49-F238E27FC236}">
                <a16:creationId xmlns:a16="http://schemas.microsoft.com/office/drawing/2014/main" id="{BCB07C06-BB1A-DB77-7336-0A45B7B1FAFE}"/>
              </a:ext>
            </a:extLst>
          </p:cNvPr>
          <p:cNvSpPr/>
          <p:nvPr/>
        </p:nvSpPr>
        <p:spPr>
          <a:xfrm>
            <a:off x="6957668" y="5355318"/>
            <a:ext cx="1510066" cy="2818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GH </a:t>
            </a:r>
            <a:r>
              <a:rPr lang="ko-KR" altLang="en-US" sz="1200" dirty="0"/>
              <a:t>모델 사용 </a:t>
            </a:r>
            <a:r>
              <a:rPr lang="en-US" altLang="ko-KR" sz="1200" dirty="0"/>
              <a:t>DATA</a:t>
            </a:r>
            <a:endParaRPr lang="ko-KR" altLang="en-US" sz="1200" dirty="0"/>
          </a:p>
        </p:txBody>
      </p:sp>
      <p:sp>
        <p:nvSpPr>
          <p:cNvPr id="41" name="직사각형 27">
            <a:extLst>
              <a:ext uri="{FF2B5EF4-FFF2-40B4-BE49-F238E27FC236}">
                <a16:creationId xmlns:a16="http://schemas.microsoft.com/office/drawing/2014/main" id="{9DBA73C8-4367-F9E2-87C0-31DE8842208F}"/>
              </a:ext>
            </a:extLst>
          </p:cNvPr>
          <p:cNvSpPr/>
          <p:nvPr/>
        </p:nvSpPr>
        <p:spPr>
          <a:xfrm>
            <a:off x="1126618" y="4936182"/>
            <a:ext cx="5111336" cy="1207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맥락에 맞는 데이터 사용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모델은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입고 후 데이터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학습 과정에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모델 사용 시 확보되는 데이터로만 모델을 학습시킴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F5ABA6-498D-1B4B-1D82-63CA77CB9945}"/>
              </a:ext>
            </a:extLst>
          </p:cNvPr>
          <p:cNvSpPr/>
          <p:nvPr/>
        </p:nvSpPr>
        <p:spPr>
          <a:xfrm>
            <a:off x="661976" y="4936182"/>
            <a:ext cx="360000" cy="360000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1505FF-1F24-ADF0-B926-5D4F3458DA28}"/>
              </a:ext>
            </a:extLst>
          </p:cNvPr>
          <p:cNvSpPr/>
          <p:nvPr/>
        </p:nvSpPr>
        <p:spPr>
          <a:xfrm>
            <a:off x="660154" y="3994158"/>
            <a:ext cx="360000" cy="360000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43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CF92CE8-54E2-BFA2-CE03-60AEA8B7EA89}"/>
              </a:ext>
            </a:extLst>
          </p:cNvPr>
          <p:cNvSpPr/>
          <p:nvPr/>
        </p:nvSpPr>
        <p:spPr>
          <a:xfrm>
            <a:off x="-218440" y="-213360"/>
            <a:ext cx="12628880" cy="749383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00BD2-7BE4-F9E8-3281-A9A230589438}"/>
              </a:ext>
            </a:extLst>
          </p:cNvPr>
          <p:cNvSpPr/>
          <p:nvPr/>
        </p:nvSpPr>
        <p:spPr>
          <a:xfrm>
            <a:off x="7428581" y="5038257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8355DF-FB24-EF18-7D16-15BACCCC19AB}"/>
              </a:ext>
            </a:extLst>
          </p:cNvPr>
          <p:cNvSpPr/>
          <p:nvPr/>
        </p:nvSpPr>
        <p:spPr>
          <a:xfrm>
            <a:off x="832102" y="5038257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612989" y="2136049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5F4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0" y="3849827"/>
            <a:ext cx="3754999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5038E59-ECD1-9DAE-8F92-3B3B340EFC3A}"/>
              </a:ext>
            </a:extLst>
          </p:cNvPr>
          <p:cNvSpPr/>
          <p:nvPr/>
        </p:nvSpPr>
        <p:spPr>
          <a:xfrm>
            <a:off x="6652096" y="1091842"/>
            <a:ext cx="5054071" cy="246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6" name="직사각형 27">
            <a:extLst>
              <a:ext uri="{FF2B5EF4-FFF2-40B4-BE49-F238E27FC236}">
                <a16:creationId xmlns:a16="http://schemas.microsoft.com/office/drawing/2014/main" id="{711991F0-5B35-86C2-F261-BBE9C16F400E}"/>
              </a:ext>
            </a:extLst>
          </p:cNvPr>
          <p:cNvSpPr/>
          <p:nvPr/>
        </p:nvSpPr>
        <p:spPr>
          <a:xfrm>
            <a:off x="6911369" y="1198290"/>
            <a:ext cx="442945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안정적인 평가지표 확보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7" name="직사각형 27">
            <a:extLst>
              <a:ext uri="{FF2B5EF4-FFF2-40B4-BE49-F238E27FC236}">
                <a16:creationId xmlns:a16="http://schemas.microsoft.com/office/drawing/2014/main" id="{AA4206BC-3DEF-9E05-CC7E-AC477F5A409F}"/>
              </a:ext>
            </a:extLst>
          </p:cNvPr>
          <p:cNvSpPr/>
          <p:nvPr/>
        </p:nvSpPr>
        <p:spPr>
          <a:xfrm>
            <a:off x="7049357" y="1617607"/>
            <a:ext cx="455278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여러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대해 반복 시행해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안정적인 평가지표로 모델을 비교해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최종모델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채택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8" name="직사각형 27">
            <a:extLst>
              <a:ext uri="{FF2B5EF4-FFF2-40B4-BE49-F238E27FC236}">
                <a16:creationId xmlns:a16="http://schemas.microsoft.com/office/drawing/2014/main" id="{42A1ACB8-B22D-CE8A-5A13-4D277BE0CDBF}"/>
              </a:ext>
            </a:extLst>
          </p:cNvPr>
          <p:cNvSpPr/>
          <p:nvPr/>
        </p:nvSpPr>
        <p:spPr>
          <a:xfrm>
            <a:off x="6911369" y="2381238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목적에 맞게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Recall &amp; f1-score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중시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9" name="직사각형 27">
            <a:extLst>
              <a:ext uri="{FF2B5EF4-FFF2-40B4-BE49-F238E27FC236}">
                <a16:creationId xmlns:a16="http://schemas.microsoft.com/office/drawing/2014/main" id="{3E8934DB-F06B-2C38-8E6B-3A93C16E22C3}"/>
              </a:ext>
            </a:extLst>
          </p:cNvPr>
          <p:cNvSpPr/>
          <p:nvPr/>
        </p:nvSpPr>
        <p:spPr>
          <a:xfrm>
            <a:off x="7049357" y="2782798"/>
            <a:ext cx="4552780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 &amp; recall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균형있게 고려하는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f1-score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기준으로 하이퍼 파라미터 튜닝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9E71773-E585-E4CB-9065-1442C69669FC}"/>
              </a:ext>
            </a:extLst>
          </p:cNvPr>
          <p:cNvSpPr/>
          <p:nvPr/>
        </p:nvSpPr>
        <p:spPr>
          <a:xfrm>
            <a:off x="2016510" y="503762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8EBCD50-E55B-8FEC-1754-F4875272CF10}"/>
              </a:ext>
            </a:extLst>
          </p:cNvPr>
          <p:cNvSpPr/>
          <p:nvPr/>
        </p:nvSpPr>
        <p:spPr>
          <a:xfrm>
            <a:off x="8612989" y="503762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042D450-97E6-0915-8070-A718A1FC3C49}"/>
              </a:ext>
            </a:extLst>
          </p:cNvPr>
          <p:cNvSpPr/>
          <p:nvPr/>
        </p:nvSpPr>
        <p:spPr>
          <a:xfrm>
            <a:off x="832103" y="1086371"/>
            <a:ext cx="4548589" cy="246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3" name="직사각형 27">
            <a:extLst>
              <a:ext uri="{FF2B5EF4-FFF2-40B4-BE49-F238E27FC236}">
                <a16:creationId xmlns:a16="http://schemas.microsoft.com/office/drawing/2014/main" id="{4339ACE9-5585-B1ED-09CD-E7DF90EC4AB5}"/>
              </a:ext>
            </a:extLst>
          </p:cNvPr>
          <p:cNvSpPr/>
          <p:nvPr/>
        </p:nvSpPr>
        <p:spPr>
          <a:xfrm>
            <a:off x="1067383" y="1349542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하나의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test set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대해서만 성능 측정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0" name="직사각형 27">
            <a:extLst>
              <a:ext uri="{FF2B5EF4-FFF2-40B4-BE49-F238E27FC236}">
                <a16:creationId xmlns:a16="http://schemas.microsoft.com/office/drawing/2014/main" id="{90159FDD-0ABE-602D-B7D7-37C70B90ED58}"/>
              </a:ext>
            </a:extLst>
          </p:cNvPr>
          <p:cNvSpPr/>
          <p:nvPr/>
        </p:nvSpPr>
        <p:spPr>
          <a:xfrm>
            <a:off x="1098686" y="2914878"/>
            <a:ext cx="455278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랜덤성에 따라 성능이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10%p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까지 차이남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1" name="직사각형 27">
            <a:extLst>
              <a:ext uri="{FF2B5EF4-FFF2-40B4-BE49-F238E27FC236}">
                <a16:creationId xmlns:a16="http://schemas.microsoft.com/office/drawing/2014/main" id="{12025B09-9160-F549-9A33-2AA4E6CD3334}"/>
              </a:ext>
            </a:extLst>
          </p:cNvPr>
          <p:cNvSpPr/>
          <p:nvPr/>
        </p:nvSpPr>
        <p:spPr>
          <a:xfrm>
            <a:off x="1065202" y="2513318"/>
            <a:ext cx="4429455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데이터가 적어 성능이 안정적이지 않음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2" name="직사각형 27">
            <a:extLst>
              <a:ext uri="{FF2B5EF4-FFF2-40B4-BE49-F238E27FC236}">
                <a16:creationId xmlns:a16="http://schemas.microsoft.com/office/drawing/2014/main" id="{F9512AAB-3000-52BB-4B93-B17C8AE84B68}"/>
              </a:ext>
            </a:extLst>
          </p:cNvPr>
          <p:cNvSpPr/>
          <p:nvPr/>
        </p:nvSpPr>
        <p:spPr>
          <a:xfrm>
            <a:off x="1065202" y="1749687"/>
            <a:ext cx="455278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split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성능이 영향을 받을 수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7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EC480F-4D22-307E-E3A9-76FA73FF625D}"/>
              </a:ext>
            </a:extLst>
          </p:cNvPr>
          <p:cNvSpPr/>
          <p:nvPr/>
        </p:nvSpPr>
        <p:spPr>
          <a:xfrm>
            <a:off x="-218440" y="-264160"/>
            <a:ext cx="12628880" cy="754888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6E5C-88DB-2755-FF89-402B9A615038}"/>
              </a:ext>
            </a:extLst>
          </p:cNvPr>
          <p:cNvSpPr/>
          <p:nvPr/>
        </p:nvSpPr>
        <p:spPr>
          <a:xfrm>
            <a:off x="7428583" y="3716384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55183-D8DA-FFC9-3326-448BE35F720C}"/>
              </a:ext>
            </a:extLst>
          </p:cNvPr>
          <p:cNvSpPr/>
          <p:nvPr/>
        </p:nvSpPr>
        <p:spPr>
          <a:xfrm>
            <a:off x="7428583" y="2394511"/>
            <a:ext cx="3931313" cy="1119876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DC19C7-6616-1E3C-1299-75317E5C8561}"/>
              </a:ext>
            </a:extLst>
          </p:cNvPr>
          <p:cNvSpPr/>
          <p:nvPr/>
        </p:nvSpPr>
        <p:spPr>
          <a:xfrm>
            <a:off x="832104" y="3716384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5D0D-9115-88BF-A5EE-1EEE035AAA67}"/>
              </a:ext>
            </a:extLst>
          </p:cNvPr>
          <p:cNvSpPr/>
          <p:nvPr/>
        </p:nvSpPr>
        <p:spPr>
          <a:xfrm>
            <a:off x="832104" y="2394511"/>
            <a:ext cx="3931313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모델과의 모델링 방법 비교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88006" y="2590504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GA 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추가</a:t>
            </a:r>
            <a:endParaRPr lang="en-US" altLang="ko-KR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 Feature Engineering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8006" y="3912377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 학습 과정에서의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평가방식 개선</a:t>
            </a:r>
          </a:p>
        </p:txBody>
      </p:sp>
      <p:sp>
        <p:nvSpPr>
          <p:cNvPr id="23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2657220"/>
            <a:ext cx="3344999" cy="59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지나치게 많은 개별 피쳐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(1000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 후 데이터가 학습 과정에 포함됨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2520484"/>
            <a:ext cx="359087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활용 고도화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최소한의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(3-40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사용 맥락에 맞는 데이터만 학습에 포함 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3933738"/>
            <a:ext cx="334499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부족한 학습 데이터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→ 성능 측정의 변동성이 심함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3849827"/>
            <a:ext cx="3590876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5-fold CV(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교차검증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랜덤시드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 측정을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통해 안정적 평가지표 확보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Accuracy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외에도 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Precision, Recall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88006" y="5234250"/>
            <a:ext cx="2415988" cy="727891"/>
          </a:xfrm>
          <a:prstGeom prst="rect">
            <a:avLst/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다양한 모델 고려</a:t>
            </a:r>
          </a:p>
        </p:txBody>
      </p:sp>
      <p:sp>
        <p:nvSpPr>
          <p:cNvPr id="29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5260" y="5430232"/>
            <a:ext cx="3344999" cy="33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로지스틱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회귀모델만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고려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7598801" y="5293496"/>
            <a:ext cx="359087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Random Forest, GBM, </a:t>
            </a:r>
            <a:r>
              <a:rPr lang="en-US" altLang="ko-KR" sz="14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LightGBM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</a:t>
            </a:r>
            <a: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14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solidFill>
                  <a:srgbClr val="F7EAB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다양한 분류 모델 시도 및 비교</a:t>
            </a:r>
            <a:endParaRPr lang="en-US" altLang="ko-KR" sz="14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solidFill>
                <a:srgbClr val="F7EAB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8D3721-11BA-4EF7-2D04-2443F775F576}"/>
              </a:ext>
            </a:extLst>
          </p:cNvPr>
          <p:cNvSpPr/>
          <p:nvPr/>
        </p:nvSpPr>
        <p:spPr>
          <a:xfrm>
            <a:off x="2016510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모델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F5ECB3-1848-EE21-C303-E722D3BFC548}"/>
              </a:ext>
            </a:extLst>
          </p:cNvPr>
          <p:cNvSpPr/>
          <p:nvPr/>
        </p:nvSpPr>
        <p:spPr>
          <a:xfrm>
            <a:off x="8612989" y="1803651"/>
            <a:ext cx="1562501" cy="513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7EAB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 모델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0170EB-149A-412E-57AC-110DEA1694A4}"/>
              </a:ext>
            </a:extLst>
          </p:cNvPr>
          <p:cNvSpPr/>
          <p:nvPr/>
        </p:nvSpPr>
        <p:spPr>
          <a:xfrm>
            <a:off x="7303994" y="3441094"/>
            <a:ext cx="4402172" cy="111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직사각형 27">
            <a:extLst>
              <a:ext uri="{FF2B5EF4-FFF2-40B4-BE49-F238E27FC236}">
                <a16:creationId xmlns:a16="http://schemas.microsoft.com/office/drawing/2014/main" id="{B36FA75D-A0E6-01D5-A1F8-87E051E4E857}"/>
              </a:ext>
            </a:extLst>
          </p:cNvPr>
          <p:cNvSpPr/>
          <p:nvPr/>
        </p:nvSpPr>
        <p:spPr>
          <a:xfrm>
            <a:off x="7598800" y="3697882"/>
            <a:ext cx="3669057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다중공선성 문제나 피쳐 개수로부터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비교적 자유로운 트리 기반 모델들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D4849F-AEB2-AF1A-7C69-36A4C5E08E3C}"/>
              </a:ext>
            </a:extLst>
          </p:cNvPr>
          <p:cNvSpPr/>
          <p:nvPr/>
        </p:nvSpPr>
        <p:spPr>
          <a:xfrm>
            <a:off x="924144" y="3379870"/>
            <a:ext cx="4134080" cy="129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7">
            <a:extLst>
              <a:ext uri="{FF2B5EF4-FFF2-40B4-BE49-F238E27FC236}">
                <a16:creationId xmlns:a16="http://schemas.microsoft.com/office/drawing/2014/main" id="{AA699DB0-9057-9398-6809-8D727825D45A}"/>
              </a:ext>
            </a:extLst>
          </p:cNvPr>
          <p:cNvSpPr/>
          <p:nvPr/>
        </p:nvSpPr>
        <p:spPr>
          <a:xfrm>
            <a:off x="1174889" y="3550149"/>
            <a:ext cx="4552780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가장 고전적인 분류 모형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피쳐가 지나치게 많으면 성능이 떨어지고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해석도 용이하지 않음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52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도식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387" y="2049205"/>
            <a:ext cx="9461225" cy="3890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092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선택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A9813D1-095E-47B6-ECA3-91B8F59415A3}"/>
              </a:ext>
            </a:extLst>
          </p:cNvPr>
          <p:cNvSpPr/>
          <p:nvPr/>
        </p:nvSpPr>
        <p:spPr>
          <a:xfrm rot="5400000">
            <a:off x="3450490" y="2786857"/>
            <a:ext cx="1339220" cy="309577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A9813D1-095E-47B6-ECA3-91B8F59415A3}"/>
              </a:ext>
            </a:extLst>
          </p:cNvPr>
          <p:cNvSpPr/>
          <p:nvPr/>
        </p:nvSpPr>
        <p:spPr>
          <a:xfrm rot="5400000">
            <a:off x="7421539" y="2786856"/>
            <a:ext cx="1339220" cy="309577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251" y="1976377"/>
            <a:ext cx="2838651" cy="2115200"/>
          </a:xfrm>
          <a:prstGeom prst="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81541" y="1791711"/>
            <a:ext cx="15060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Raw Data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54576" y="2499780"/>
            <a:ext cx="2160000" cy="470920"/>
          </a:xfrm>
          <a:prstGeom prst="rect">
            <a:avLst/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고객 데이터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54576" y="3080616"/>
            <a:ext cx="2160000" cy="470920"/>
          </a:xfrm>
          <a:prstGeom prst="rect">
            <a:avLst/>
          </a:prstGeom>
          <a:solidFill>
            <a:srgbClr val="99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GA</a:t>
            </a:r>
            <a:r>
              <a:rPr lang="ko-KR" altLang="en-US" sz="1500" dirty="0">
                <a:solidFill>
                  <a:schemeClr val="tx1"/>
                </a:solidFill>
              </a:rPr>
              <a:t> 데이터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86300" y="1791711"/>
            <a:ext cx="2838651" cy="2299866"/>
            <a:chOff x="5071712" y="4057675"/>
            <a:chExt cx="2838651" cy="2299866"/>
          </a:xfrm>
        </p:grpSpPr>
        <p:sp>
          <p:nvSpPr>
            <p:cNvPr id="14" name="TextBox 13"/>
            <p:cNvSpPr txBox="1"/>
            <p:nvPr/>
          </p:nvSpPr>
          <p:spPr>
            <a:xfrm>
              <a:off x="5696999" y="4884441"/>
              <a:ext cx="156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250</a:t>
              </a:r>
              <a:r>
                <a:rPr lang="ko-KR" altLang="en-US" dirty="0"/>
                <a:t>여개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피쳐</a:t>
              </a:r>
              <a:r>
                <a:rPr lang="ko-KR" altLang="en-US" dirty="0"/>
                <a:t> 생성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071712" y="4242341"/>
              <a:ext cx="2838651" cy="2115200"/>
            </a:xfrm>
            <a:prstGeom prst="rect">
              <a:avLst/>
            </a:prstGeom>
            <a:noFill/>
            <a:ln w="38100"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38002" y="4057675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피쳐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생성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57349" y="1791711"/>
            <a:ext cx="2838651" cy="2299866"/>
            <a:chOff x="8294571" y="4015110"/>
            <a:chExt cx="2838651" cy="2299866"/>
          </a:xfrm>
        </p:grpSpPr>
        <p:sp>
          <p:nvSpPr>
            <p:cNvPr id="21" name="직사각형 27">
              <a:extLst>
                <a:ext uri="{FF2B5EF4-FFF2-40B4-BE49-F238E27FC236}">
                  <a16:creationId xmlns:a16="http://schemas.microsoft.com/office/drawing/2014/main" id="{FF619631-84AD-3220-B8C6-41C88C873CE9}"/>
                </a:ext>
              </a:extLst>
            </p:cNvPr>
            <p:cNvSpPr/>
            <p:nvPr/>
          </p:nvSpPr>
          <p:spPr>
            <a:xfrm>
              <a:off x="8409366" y="4849860"/>
              <a:ext cx="2704605" cy="630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4625" indent="-1746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필요한 피쳐만 선별</a:t>
              </a:r>
              <a:endPara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174625" indent="-174625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n>
                    <a:solidFill>
                      <a:schemeClr val="accent4">
                        <a:lumMod val="50000"/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의미상 중복되는 피쳐중 선택</a:t>
              </a:r>
              <a:endParaRPr lang="en-US" altLang="ko-KR" sz="15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294571" y="4199776"/>
              <a:ext cx="2838651" cy="2115200"/>
            </a:xfrm>
            <a:prstGeom prst="rect">
              <a:avLst/>
            </a:prstGeom>
            <a:noFill/>
            <a:ln w="38100"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60861" y="4015110"/>
              <a:ext cx="15060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피쳐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선택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96000" y="4479605"/>
            <a:ext cx="10781101" cy="1657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5949" y="4590594"/>
            <a:ext cx="268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선택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</a:t>
            </a:r>
          </a:p>
        </p:txBody>
      </p:sp>
      <p:sp>
        <p:nvSpPr>
          <p:cNvPr id="36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128318" y="5090350"/>
            <a:ext cx="1010864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Forward Selection, Backward Elimination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등의 방법론 사용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Forward Selection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피쳐들의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의미를 고려하여 최종적으로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3-40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피쳐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선정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68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1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517062" y="3651530"/>
              <a:ext cx="12330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문제 정의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스케일링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2592176" y="1960211"/>
            <a:ext cx="1562501" cy="513217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시간 스케일링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6096000" y="1826012"/>
            <a:ext cx="0" cy="2861491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649663" y="5195702"/>
          <a:ext cx="8892674" cy="1112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252270">
                  <a:extLst>
                    <a:ext uri="{9D8B030D-6E8A-4147-A177-3AD203B41FA5}">
                      <a16:colId xmlns:a16="http://schemas.microsoft.com/office/drawing/2014/main" val="3967115727"/>
                    </a:ext>
                  </a:extLst>
                </a:gridCol>
                <a:gridCol w="5640404">
                  <a:extLst>
                    <a:ext uri="{9D8B030D-6E8A-4147-A177-3AD203B41FA5}">
                      <a16:colId xmlns:a16="http://schemas.microsoft.com/office/drawing/2014/main" val="10035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범주형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스케일링 적용 </a:t>
                      </a: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5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수치형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 스케일링 적용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25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활동량과 관련된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수치형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변수</a:t>
                      </a:r>
                    </a:p>
                  </a:txBody>
                  <a:tcPr>
                    <a:solidFill>
                      <a:srgbClr val="339D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 스케일링 적용 후 로그 스케일링 적용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93223"/>
                  </a:ext>
                </a:extLst>
              </a:tr>
            </a:tbl>
          </a:graphicData>
        </a:graphic>
      </p:graphicFrame>
      <p:sp>
        <p:nvSpPr>
          <p:cNvPr id="1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087369" y="2662066"/>
            <a:ext cx="4572115" cy="1735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 수 등의 피쳐는 활동 기간에 비례해서 증가하는 피쳐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유저의 첫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방문으로부터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경과한 시간으로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나누어 스케일링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6635414" y="2697805"/>
            <a:ext cx="4718386" cy="14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대부분의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수치형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변수는 범위가 넓고 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right- skew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심한 현상을 보임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 변환을 통해 치우침 문제를 해결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6C2BE7-351F-F640-41DD-DC04EFC7DEBA}"/>
              </a:ext>
            </a:extLst>
          </p:cNvPr>
          <p:cNvSpPr/>
          <p:nvPr/>
        </p:nvSpPr>
        <p:spPr>
          <a:xfrm>
            <a:off x="8213357" y="1970392"/>
            <a:ext cx="1562501" cy="513217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 스케일링</a:t>
            </a:r>
          </a:p>
        </p:txBody>
      </p:sp>
    </p:spTree>
    <p:extLst>
      <p:ext uri="{BB962C8B-B14F-4D97-AF65-F5344CB8AC3E}">
        <p14:creationId xmlns:p14="http://schemas.microsoft.com/office/powerpoint/2010/main" val="55548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피쳐 설명: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고객 데이터</a:t>
            </a:r>
            <a:endParaRPr sz="28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96000" y="1770313"/>
            <a:ext cx="9050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고객 데이터에서 가공한 피쳐들</a:t>
            </a:r>
            <a:endParaRPr sz="18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graphicFrame>
        <p:nvGraphicFramePr>
          <p:cNvPr id="147" name="Google Shape;147;p4"/>
          <p:cNvGraphicFramePr/>
          <p:nvPr>
            <p:extLst>
              <p:ext uri="{D42A27DB-BD31-4B8C-83A1-F6EECF244321}">
                <p14:modId xmlns:p14="http://schemas.microsoft.com/office/powerpoint/2010/main" val="1905659851"/>
              </p:ext>
            </p:extLst>
          </p:nvPr>
        </p:nvGraphicFramePr>
        <p:xfrm>
          <a:off x="838200" y="2443680"/>
          <a:ext cx="10515601" cy="358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8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피쳐명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적용 시점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is_corp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법인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is_nfa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nfa 여부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monthly_out_count_under_100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월 예상 출고량 100건 이하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is_stand_cost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표준요금(홈페이지 단가)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is_basic_fee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basic 요금제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car_out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배차 이용 여부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/>
                        <a:t>is_recommended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1600" dirty="0"/>
                        <a:t>승인 후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추천인 입력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모델 소개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- </a:t>
            </a:r>
            <a:r>
              <a:rPr 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피쳐 설명: GA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데이터</a:t>
            </a:r>
            <a:endParaRPr sz="28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2289971867"/>
              </p:ext>
            </p:extLst>
          </p:nvPr>
        </p:nvGraphicFramePr>
        <p:xfrm>
          <a:off x="838200" y="2443680"/>
          <a:ext cx="10515600" cy="358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40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피쳐명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적용 시점</a:t>
                      </a:r>
                      <a:endParaRPr sz="18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num_log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웹사이트에 남긴 GA 로그 수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bundle_sequence_cnt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이벤트 단위 활동량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event_hour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주 활동시간 (1~24시)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event_hour_gini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활동시간 분포의 불순도 (</a:t>
                      </a:r>
                      <a:r>
                        <a:rPr lang="ko-KR" sz="1600" dirty="0" err="1"/>
                        <a:t>지니계수</a:t>
                      </a:r>
                      <a:r>
                        <a:rPr lang="ko-KR" sz="1600" dirty="0"/>
                        <a:t>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visit_count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웹사이트 총 방문 횟수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is_from_sa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/>
                        <a:t>모두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유입 경로가 </a:t>
                      </a:r>
                      <a:r>
                        <a:rPr lang="ko-KR" altLang="en-US" sz="1600" dirty="0"/>
                        <a:t>검색 광고</a:t>
                      </a:r>
                      <a:r>
                        <a:rPr lang="ko-KR" sz="1600" dirty="0"/>
                        <a:t>인지 여부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page_visit</a:t>
                      </a:r>
                      <a:endParaRPr sz="1800" b="1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dirty="0"/>
                        <a:t>모두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라벨링한 페이지 토픽별 방문수 합 (총 10개의 추가 피쳐)</a:t>
                      </a:r>
                      <a:endParaRPr sz="16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Google Shape;146;p4"/>
          <p:cNvSpPr txBox="1"/>
          <p:nvPr/>
        </p:nvSpPr>
        <p:spPr>
          <a:xfrm>
            <a:off x="696000" y="1770313"/>
            <a:ext cx="9050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GA</a:t>
            </a:r>
            <a:r>
              <a:rPr lang="ko-KR" sz="18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 데이터에서 가공한 피쳐들</a:t>
            </a:r>
            <a:endParaRPr sz="18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성능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22014EC-7938-49DB-B988-C168306980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4737" y="2597103"/>
          <a:ext cx="4105416" cy="1308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23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62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정확도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정밀도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재현율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기존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0.494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0.292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0.367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6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GH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GBM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0.608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0.577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94D04B8-C3EC-4BED-A200-85CDE392D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4737" y="4538524"/>
          <a:ext cx="4105416" cy="131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236">
                  <a:extLst>
                    <a:ext uri="{9D8B030D-6E8A-4147-A177-3AD203B41FA5}">
                      <a16:colId xmlns:a16="http://schemas.microsoft.com/office/drawing/2014/main" val="3224723908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662689555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3523140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60774725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2889537221"/>
                    </a:ext>
                  </a:extLst>
                </a:gridCol>
                <a:gridCol w="684236">
                  <a:extLst>
                    <a:ext uri="{9D8B030D-6E8A-4147-A177-3AD203B41FA5}">
                      <a16:colId xmlns:a16="http://schemas.microsoft.com/office/drawing/2014/main" val="1354258671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정확도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정밀도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재현율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30706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기존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0.833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0.236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64510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GH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GBM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0.666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0.646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0.481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7107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28789" y="2597103"/>
            <a:ext cx="537839" cy="1308651"/>
          </a:xfrm>
          <a:prstGeom prst="rect">
            <a:avLst/>
          </a:prstGeom>
          <a:solidFill>
            <a:srgbClr val="CCE7D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28789" y="4543048"/>
            <a:ext cx="537839" cy="1308651"/>
          </a:xfrm>
          <a:prstGeom prst="rect">
            <a:avLst/>
          </a:prstGeom>
          <a:solidFill>
            <a:srgbClr val="CCE7D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승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39528" y="2130438"/>
            <a:ext cx="465862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27667" y="1945772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 사항</a:t>
            </a:r>
          </a:p>
        </p:txBody>
      </p:sp>
      <p:sp>
        <p:nvSpPr>
          <p:cNvPr id="15" name="직사각형 27">
            <a:extLst>
              <a:ext uri="{FF2B5EF4-FFF2-40B4-BE49-F238E27FC236}">
                <a16:creationId xmlns:a16="http://schemas.microsoft.com/office/drawing/2014/main" id="{7B5EC0FE-9D14-C76D-C882-0C694CA31F0B}"/>
              </a:ext>
            </a:extLst>
          </p:cNvPr>
          <p:cNvSpPr/>
          <p:nvPr/>
        </p:nvSpPr>
        <p:spPr>
          <a:xfrm>
            <a:off x="1268700" y="2701490"/>
            <a:ext cx="413107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정확도 개선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7B5EC0FE-9D14-C76D-C882-0C694CA31F0B}"/>
              </a:ext>
            </a:extLst>
          </p:cNvPr>
          <p:cNvSpPr/>
          <p:nvPr/>
        </p:nvSpPr>
        <p:spPr>
          <a:xfrm>
            <a:off x="1268700" y="3981427"/>
            <a:ext cx="413107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(Recall)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374547" y="3114624"/>
            <a:ext cx="402522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0.511 → 0.608 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0.655 → 0.666</a:t>
            </a: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FF619631-84AD-3220-B8C6-41C88C873CE9}"/>
              </a:ext>
            </a:extLst>
          </p:cNvPr>
          <p:cNvSpPr/>
          <p:nvPr/>
        </p:nvSpPr>
        <p:spPr>
          <a:xfrm>
            <a:off x="1374547" y="4394624"/>
            <a:ext cx="402522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(Recall)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입고하는 고객 중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모델이 입고할 것이라 예측한 고객 비율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0.292 → 0.577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후 모델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0.236 → 0.481 </a:t>
            </a:r>
          </a:p>
        </p:txBody>
      </p:sp>
    </p:spTree>
    <p:extLst>
      <p:ext uri="{BB962C8B-B14F-4D97-AF65-F5344CB8AC3E}">
        <p14:creationId xmlns:p14="http://schemas.microsoft.com/office/powerpoint/2010/main" val="392946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849121" y="2130438"/>
            <a:ext cx="3505200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재현율의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대폭 향상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3CFECEC-70AD-4B9C-B00D-1C13B4D2EE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4" y="2597102"/>
          <a:ext cx="2438400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 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17122D-182A-4AE5-A941-B3BAFABC7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540021"/>
              </p:ext>
            </p:extLst>
          </p:nvPr>
        </p:nvGraphicFramePr>
        <p:xfrm>
          <a:off x="7163458" y="4538523"/>
          <a:ext cx="2438403" cy="137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561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2AD1EB-96DA-4CB2-8A53-7E9298E4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1" y="4538523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33044F8-27C6-4ED9-AA35-3B02F8923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47886"/>
              </p:ext>
            </p:extLst>
          </p:nvPr>
        </p:nvGraphicFramePr>
        <p:xfrm>
          <a:off x="7163457" y="2597102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3939" y="1968856"/>
            <a:ext cx="93166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기존 모델</a:t>
            </a:r>
          </a:p>
        </p:txBody>
      </p:sp>
      <p:sp>
        <p:nvSpPr>
          <p:cNvPr id="14" name="모서리가 둥근 직사각형 5">
            <a:extLst>
              <a:ext uri="{FF2B5EF4-FFF2-40B4-BE49-F238E27FC236}">
                <a16:creationId xmlns:a16="http://schemas.microsoft.com/office/drawing/2014/main" id="{AB3506AE-F52D-4734-A6F3-023F4AA842C5}"/>
              </a:ext>
            </a:extLst>
          </p:cNvPr>
          <p:cNvSpPr/>
          <p:nvPr/>
        </p:nvSpPr>
        <p:spPr>
          <a:xfrm>
            <a:off x="6627377" y="2130438"/>
            <a:ext cx="3505200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960632" y="1968856"/>
            <a:ext cx="83869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GH</a:t>
            </a:r>
            <a:r>
              <a:rPr lang="ko-KR" altLang="en-US" sz="1500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1987927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203065" y="2130438"/>
            <a:ext cx="275207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재현율의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대폭 향상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3CFECEC-70AD-4B9C-B00D-1C13B4D2EE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4" y="2597102"/>
          <a:ext cx="2438400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 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39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17122D-182A-4AE5-A941-B3BAFABC77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778" y="4538523"/>
          <a:ext cx="2438403" cy="137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561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115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2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2AD1EB-96DA-4CB2-8A53-7E9298E46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0571" y="4538523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B69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33044F8-27C6-4ED9-AA35-3B02F89237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12777" y="2597102"/>
          <a:ext cx="2438403" cy="139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637157439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2435662701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3250284104"/>
                    </a:ext>
                  </a:extLst>
                </a:gridCol>
              </a:tblGrid>
              <a:tr h="43772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예측</a:t>
                      </a:r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804877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미입고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27662"/>
                  </a:ext>
                </a:extLst>
              </a:tr>
              <a:tr h="437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입고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EA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7367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03939" y="1968856"/>
            <a:ext cx="93166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기존 모델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453258" y="2130438"/>
            <a:ext cx="2752077" cy="4137197"/>
          </a:xfrm>
          <a:prstGeom prst="roundRect">
            <a:avLst>
              <a:gd name="adj" fmla="val 7635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09952" y="1968856"/>
            <a:ext cx="83869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GH</a:t>
            </a:r>
            <a:r>
              <a:rPr lang="ko-KR" altLang="en-US" sz="1500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768121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확률 예측 분포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3" y="2018598"/>
            <a:ext cx="4847130" cy="37166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81" y="2018598"/>
            <a:ext cx="4885081" cy="37166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561" t="3307" r="4406"/>
          <a:stretch/>
        </p:blipFill>
        <p:spPr>
          <a:xfrm>
            <a:off x="9573162" y="2130938"/>
            <a:ext cx="628650" cy="512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93001" y="2134748"/>
            <a:ext cx="678180" cy="53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07689" y="1680044"/>
            <a:ext cx="278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신청 후 모델 결과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76839" y="1680044"/>
            <a:ext cx="278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승인 후 모델 결과</a:t>
            </a:r>
          </a:p>
        </p:txBody>
      </p:sp>
      <p:sp>
        <p:nvSpPr>
          <p:cNvPr id="12" name="Google Shape;95;p1">
            <a:extLst>
              <a:ext uri="{FF2B5EF4-FFF2-40B4-BE49-F238E27FC236}">
                <a16:creationId xmlns:a16="http://schemas.microsoft.com/office/drawing/2014/main" id="{958FD470-3A7C-449E-8BCC-BB4531B344CE}"/>
              </a:ext>
            </a:extLst>
          </p:cNvPr>
          <p:cNvSpPr/>
          <p:nvPr/>
        </p:nvSpPr>
        <p:spPr>
          <a:xfrm>
            <a:off x="1458389" y="5936779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실제 모델 사용시에는 확률값이 활용되기 때문에 모델의 확률 예측값의 분포를 살펴 보았습니다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881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168" y="2090207"/>
            <a:ext cx="1109709" cy="337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6">
            <a:extLst>
              <a:ext uri="{FF2B5EF4-FFF2-40B4-BE49-F238E27FC236}">
                <a16:creationId xmlns:a16="http://schemas.microsoft.com/office/drawing/2014/main" id="{C9ABED91-3BC8-4059-8FD9-06FB08B09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97" y="2243162"/>
            <a:ext cx="5083363" cy="3493956"/>
          </a:xfrm>
          <a:prstGeom prst="rect">
            <a:avLst/>
          </a:prstGeom>
        </p:spPr>
      </p:pic>
      <p:sp>
        <p:nvSpPr>
          <p:cNvPr id="24" name="직사각형 11">
            <a:extLst>
              <a:ext uri="{FF2B5EF4-FFF2-40B4-BE49-F238E27FC236}">
                <a16:creationId xmlns:a16="http://schemas.microsoft.com/office/drawing/2014/main" id="{4F0D99C8-59FE-4342-A3E7-A3D13C4C5B92}"/>
              </a:ext>
            </a:extLst>
          </p:cNvPr>
          <p:cNvSpPr/>
          <p:nvPr/>
        </p:nvSpPr>
        <p:spPr>
          <a:xfrm>
            <a:off x="1590124" y="2085510"/>
            <a:ext cx="1109709" cy="337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3B4E99-9159-48F4-95E2-716EFF47A5F7}"/>
              </a:ext>
            </a:extLst>
          </p:cNvPr>
          <p:cNvSpPr txBox="1"/>
          <p:nvPr/>
        </p:nvSpPr>
        <p:spPr>
          <a:xfrm>
            <a:off x="1372606" y="2301746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로그 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6EB395-7EAD-4F16-B002-DC72DB41399D}"/>
              </a:ext>
            </a:extLst>
          </p:cNvPr>
          <p:cNvSpPr txBox="1"/>
          <p:nvPr/>
        </p:nvSpPr>
        <p:spPr>
          <a:xfrm>
            <a:off x="1391590" y="2932663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563B9-5ED0-4AC0-94E5-12B012B22B45}"/>
              </a:ext>
            </a:extLst>
          </p:cNvPr>
          <p:cNvSpPr txBox="1"/>
          <p:nvPr/>
        </p:nvSpPr>
        <p:spPr>
          <a:xfrm>
            <a:off x="1391590" y="3237454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AA6F16-23EE-4511-B846-7E2D3FA42463}"/>
              </a:ext>
            </a:extLst>
          </p:cNvPr>
          <p:cNvSpPr txBox="1"/>
          <p:nvPr/>
        </p:nvSpPr>
        <p:spPr>
          <a:xfrm>
            <a:off x="1115958" y="3887161"/>
            <a:ext cx="158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활동시간 다양성</a:t>
            </a:r>
          </a:p>
        </p:txBody>
      </p:sp>
      <p:sp>
        <p:nvSpPr>
          <p:cNvPr id="29" name="직사각형 12">
            <a:extLst>
              <a:ext uri="{FF2B5EF4-FFF2-40B4-BE49-F238E27FC236}">
                <a16:creationId xmlns:a16="http://schemas.microsoft.com/office/drawing/2014/main" id="{47B0EC30-561D-430B-8ECD-3B8FA40DBD5D}"/>
              </a:ext>
            </a:extLst>
          </p:cNvPr>
          <p:cNvSpPr/>
          <p:nvPr/>
        </p:nvSpPr>
        <p:spPr>
          <a:xfrm>
            <a:off x="2746598" y="2318035"/>
            <a:ext cx="379984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AC6F1BA0-A404-4B08-9FE0-7EF8F8CC5F31}"/>
              </a:ext>
            </a:extLst>
          </p:cNvPr>
          <p:cNvSpPr/>
          <p:nvPr/>
        </p:nvSpPr>
        <p:spPr>
          <a:xfrm>
            <a:off x="2746598" y="2949977"/>
            <a:ext cx="321056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45">
            <a:extLst>
              <a:ext uri="{FF2B5EF4-FFF2-40B4-BE49-F238E27FC236}">
                <a16:creationId xmlns:a16="http://schemas.microsoft.com/office/drawing/2014/main" id="{A355B024-05CE-4F69-89ED-020831D2F08D}"/>
              </a:ext>
            </a:extLst>
          </p:cNvPr>
          <p:cNvSpPr/>
          <p:nvPr/>
        </p:nvSpPr>
        <p:spPr>
          <a:xfrm>
            <a:off x="2746598" y="3264928"/>
            <a:ext cx="321056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46">
            <a:extLst>
              <a:ext uri="{FF2B5EF4-FFF2-40B4-BE49-F238E27FC236}">
                <a16:creationId xmlns:a16="http://schemas.microsoft.com/office/drawing/2014/main" id="{2D63B02B-E847-4E80-919D-F25B64B39196}"/>
              </a:ext>
            </a:extLst>
          </p:cNvPr>
          <p:cNvSpPr/>
          <p:nvPr/>
        </p:nvSpPr>
        <p:spPr>
          <a:xfrm>
            <a:off x="2746598" y="3901162"/>
            <a:ext cx="1757680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D3F415-CBDB-434B-BD00-36AEC07E0BEA}"/>
              </a:ext>
            </a:extLst>
          </p:cNvPr>
          <p:cNvSpPr txBox="1"/>
          <p:nvPr/>
        </p:nvSpPr>
        <p:spPr>
          <a:xfrm>
            <a:off x="543393" y="2602341"/>
            <a:ext cx="220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서비스 신청 페이지 방문 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63EFE3-9E73-4064-BF2F-66A60DA78757}"/>
              </a:ext>
            </a:extLst>
          </p:cNvPr>
          <p:cNvSpPr txBox="1"/>
          <p:nvPr/>
        </p:nvSpPr>
        <p:spPr>
          <a:xfrm>
            <a:off x="1831695" y="3565599"/>
            <a:ext cx="11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법인 여부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8A9E1-9B29-4FC2-9026-36F8162462EC}"/>
              </a:ext>
            </a:extLst>
          </p:cNvPr>
          <p:cNvSpPr txBox="1"/>
          <p:nvPr/>
        </p:nvSpPr>
        <p:spPr>
          <a:xfrm>
            <a:off x="1890009" y="4180575"/>
            <a:ext cx="12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nfa</a:t>
            </a:r>
            <a:r>
              <a:rPr lang="ko-KR" altLang="en-US" sz="1400" dirty="0"/>
              <a:t> 여부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434641-3B92-435C-9006-6A1E74067253}"/>
              </a:ext>
            </a:extLst>
          </p:cNvPr>
          <p:cNvSpPr txBox="1"/>
          <p:nvPr/>
        </p:nvSpPr>
        <p:spPr>
          <a:xfrm>
            <a:off x="1115958" y="4521369"/>
            <a:ext cx="245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요금 페이지 방문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F96EEF-84EE-4C24-A9B8-64CC8C11E166}"/>
              </a:ext>
            </a:extLst>
          </p:cNvPr>
          <p:cNvSpPr txBox="1"/>
          <p:nvPr/>
        </p:nvSpPr>
        <p:spPr>
          <a:xfrm>
            <a:off x="1678319" y="4832613"/>
            <a:ext cx="194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방문 시간대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7B387E-3EE8-4BCF-9F42-531FCCDF9F36}"/>
              </a:ext>
            </a:extLst>
          </p:cNvPr>
          <p:cNvSpPr txBox="1"/>
          <p:nvPr/>
        </p:nvSpPr>
        <p:spPr>
          <a:xfrm>
            <a:off x="1115958" y="5147324"/>
            <a:ext cx="249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 페이지 방문 수</a:t>
            </a:r>
          </a:p>
        </p:txBody>
      </p:sp>
      <p:sp>
        <p:nvSpPr>
          <p:cNvPr id="43" name="Google Shape;95;p1">
            <a:extLst>
              <a:ext uri="{FF2B5EF4-FFF2-40B4-BE49-F238E27FC236}">
                <a16:creationId xmlns:a16="http://schemas.microsoft.com/office/drawing/2014/main" id="{B1062B93-FBD3-48DD-8DD1-A85B0AEEE9DA}"/>
              </a:ext>
            </a:extLst>
          </p:cNvPr>
          <p:cNvSpPr/>
          <p:nvPr/>
        </p:nvSpPr>
        <p:spPr>
          <a:xfrm>
            <a:off x="7144880" y="293266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" name="직사각형 23">
            <a:extLst>
              <a:ext uri="{FF2B5EF4-FFF2-40B4-BE49-F238E27FC236}">
                <a16:creationId xmlns:a16="http://schemas.microsoft.com/office/drawing/2014/main" id="{9149418D-E99E-4E06-BB1E-6465FE4179BA}"/>
              </a:ext>
            </a:extLst>
          </p:cNvPr>
          <p:cNvSpPr/>
          <p:nvPr/>
        </p:nvSpPr>
        <p:spPr>
          <a:xfrm>
            <a:off x="7144880" y="254586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활동량 관련 변수</a:t>
            </a:r>
          </a:p>
        </p:txBody>
      </p:sp>
      <p:sp>
        <p:nvSpPr>
          <p:cNvPr id="48" name="직사각형 27">
            <a:extLst>
              <a:ext uri="{FF2B5EF4-FFF2-40B4-BE49-F238E27FC236}">
                <a16:creationId xmlns:a16="http://schemas.microsoft.com/office/drawing/2014/main" id="{01BCE01E-75A3-4B83-830B-2527BBE75CDD}"/>
              </a:ext>
            </a:extLst>
          </p:cNvPr>
          <p:cNvSpPr/>
          <p:nvPr/>
        </p:nvSpPr>
        <p:spPr>
          <a:xfrm>
            <a:off x="7347863" y="3121200"/>
            <a:ext cx="3697800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 수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횟수 등의 활동량 관련 변수가 신청 후 모델의 성능에 가장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841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0" y="1849760"/>
            <a:ext cx="4916624" cy="37266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87" y="1849759"/>
            <a:ext cx="4888950" cy="3726672"/>
          </a:xfrm>
          <a:prstGeom prst="rect">
            <a:avLst/>
          </a:prstGeom>
        </p:spPr>
      </p:pic>
      <p:sp>
        <p:nvSpPr>
          <p:cNvPr id="8" name="Google Shape;95;p1">
            <a:extLst>
              <a:ext uri="{FF2B5EF4-FFF2-40B4-BE49-F238E27FC236}">
                <a16:creationId xmlns:a16="http://schemas.microsoft.com/office/drawing/2014/main" id="{DA77AF71-D1C6-481F-A536-F6122F353E64}"/>
              </a:ext>
            </a:extLst>
          </p:cNvPr>
          <p:cNvSpPr/>
          <p:nvPr/>
        </p:nvSpPr>
        <p:spPr>
          <a:xfrm>
            <a:off x="1458389" y="5654864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입고자는 비교적 짧게 자주 방문하여 원하는 정보를 찾는 특성이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298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51" y="2120606"/>
            <a:ext cx="5210609" cy="35814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7706" y="2202135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59172" y="2180239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0196" y="2502330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61539" y="2824421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823" y="317201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88823" y="3513372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139" y="3816328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신규 상품 등록 페이지 방문 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139" y="4137262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이벤트 수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7139" y="445819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139" y="4779130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139" y="5109717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승인 후 로그 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정보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95379" y="2198358"/>
            <a:ext cx="3885615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95380" y="2851895"/>
            <a:ext cx="214215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95380" y="3497812"/>
            <a:ext cx="17154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95;p1">
            <a:extLst>
              <a:ext uri="{FF2B5EF4-FFF2-40B4-BE49-F238E27FC236}">
                <a16:creationId xmlns:a16="http://schemas.microsoft.com/office/drawing/2014/main" id="{599A2962-C11D-4F70-A9CA-85DB1FED9DBF}"/>
              </a:ext>
            </a:extLst>
          </p:cNvPr>
          <p:cNvSpPr/>
          <p:nvPr/>
        </p:nvSpPr>
        <p:spPr>
          <a:xfrm>
            <a:off x="7140547" y="2938111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직사각형 23">
            <a:extLst>
              <a:ext uri="{FF2B5EF4-FFF2-40B4-BE49-F238E27FC236}">
                <a16:creationId xmlns:a16="http://schemas.microsoft.com/office/drawing/2014/main" id="{CA4B7D24-CDBC-4A6E-B1EE-EEDE81E1F032}"/>
              </a:ext>
            </a:extLst>
          </p:cNvPr>
          <p:cNvSpPr/>
          <p:nvPr/>
        </p:nvSpPr>
        <p:spPr>
          <a:xfrm>
            <a:off x="7140547" y="2551308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고객 정보 관련 변수</a:t>
            </a:r>
          </a:p>
        </p:txBody>
      </p:sp>
      <p:sp>
        <p:nvSpPr>
          <p:cNvPr id="30" name="직사각형 27">
            <a:extLst>
              <a:ext uri="{FF2B5EF4-FFF2-40B4-BE49-F238E27FC236}">
                <a16:creationId xmlns:a16="http://schemas.microsoft.com/office/drawing/2014/main" id="{851B4A08-63E8-4E19-A9D6-8A09C96EAEF6}"/>
              </a:ext>
            </a:extLst>
          </p:cNvPr>
          <p:cNvSpPr/>
          <p:nvPr/>
        </p:nvSpPr>
        <p:spPr>
          <a:xfrm>
            <a:off x="7343530" y="3126648"/>
            <a:ext cx="3697800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 신청 여부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NFA </a:t>
            </a: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여부 등의 승인 완료된 고객들의 정보가 승인 후 모델에 가장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99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문제 상황 정의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8200" y="1741118"/>
            <a:ext cx="7772400" cy="382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목적함수</a:t>
            </a:r>
            <a:endParaRPr lang="en-US" altLang="ko-KR" dirty="0"/>
          </a:p>
          <a:p>
            <a:pPr algn="ctr"/>
            <a:r>
              <a:rPr lang="ko-KR" altLang="en-US" dirty="0" smtClean="0"/>
              <a:t>제약조건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33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정보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24" y="2118280"/>
            <a:ext cx="3690004" cy="29080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93" y="2118281"/>
            <a:ext cx="3682614" cy="29021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9" y="2118281"/>
            <a:ext cx="3683383" cy="2902799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96000" y="2484911"/>
            <a:ext cx="496033" cy="404366"/>
            <a:chOff x="769766" y="2343914"/>
            <a:chExt cx="496033" cy="40436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524276" y="2472211"/>
            <a:ext cx="369570" cy="429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4536770" y="2491203"/>
            <a:ext cx="496033" cy="404366"/>
            <a:chOff x="769766" y="2343914"/>
            <a:chExt cx="496033" cy="40436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362583" y="2472211"/>
            <a:ext cx="496033" cy="404366"/>
            <a:chOff x="769766" y="2343914"/>
            <a:chExt cx="496033" cy="40436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/>
            <a:srcRect l="3561" t="3307" r="4406"/>
            <a:stretch/>
          </p:blipFill>
          <p:spPr>
            <a:xfrm>
              <a:off x="769766" y="2343914"/>
              <a:ext cx="496033" cy="40436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791113" y="2489472"/>
              <a:ext cx="183059" cy="204255"/>
            </a:xfrm>
            <a:prstGeom prst="rect">
              <a:avLst/>
            </a:prstGeom>
          </p:spPr>
        </p:pic>
      </p:grpSp>
      <p:sp>
        <p:nvSpPr>
          <p:cNvPr id="20" name="Google Shape;95;p1">
            <a:extLst>
              <a:ext uri="{FF2B5EF4-FFF2-40B4-BE49-F238E27FC236}">
                <a16:creationId xmlns:a16="http://schemas.microsoft.com/office/drawing/2014/main" id="{0EF15309-D7C4-488E-A0F9-89B181248EF9}"/>
              </a:ext>
            </a:extLst>
          </p:cNvPr>
          <p:cNvSpPr/>
          <p:nvPr/>
        </p:nvSpPr>
        <p:spPr>
          <a:xfrm>
            <a:off x="1458389" y="5564123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승인 후에는 고객 정보가 입고 여부에 가장 큰 영향을 미쳤습니다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3393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71" y="2158904"/>
            <a:ext cx="5210609" cy="35814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39626" y="2552604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41092" y="2218537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2116" y="2540628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43459" y="2862719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0743" y="3210308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70743" y="355167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059" y="385462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신규 상품 등록 페이지 방문 횟수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9059" y="4487731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059" y="4808665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059" y="5129599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횟수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연관 페이지 방문 횟수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69680" y="3217928"/>
            <a:ext cx="18678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69680" y="3862246"/>
            <a:ext cx="170019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69680" y="5157073"/>
            <a:ext cx="10677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9059" y="4179954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서비스 신청 페이지 방문 횟수</a:t>
            </a:r>
          </a:p>
        </p:txBody>
      </p:sp>
      <p:sp>
        <p:nvSpPr>
          <p:cNvPr id="25" name="Google Shape;95;p1">
            <a:extLst>
              <a:ext uri="{FF2B5EF4-FFF2-40B4-BE49-F238E27FC236}">
                <a16:creationId xmlns:a16="http://schemas.microsoft.com/office/drawing/2014/main" id="{0C13F764-7182-4AAF-B967-522CC4AE6041}"/>
              </a:ext>
            </a:extLst>
          </p:cNvPr>
          <p:cNvSpPr/>
          <p:nvPr/>
        </p:nvSpPr>
        <p:spPr>
          <a:xfrm>
            <a:off x="7140547" y="301967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6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7140547" y="263287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페이지 관련 변수</a:t>
            </a:r>
          </a:p>
        </p:txBody>
      </p:sp>
      <p:sp>
        <p:nvSpPr>
          <p:cNvPr id="27" name="직사각형 27">
            <a:extLst>
              <a:ext uri="{FF2B5EF4-FFF2-40B4-BE49-F238E27FC236}">
                <a16:creationId xmlns:a16="http://schemas.microsoft.com/office/drawing/2014/main" id="{EE203133-8FD7-45ED-8CE4-2FAE8652D3BB}"/>
              </a:ext>
            </a:extLst>
          </p:cNvPr>
          <p:cNvSpPr/>
          <p:nvPr/>
        </p:nvSpPr>
        <p:spPr>
          <a:xfrm>
            <a:off x="7343530" y="3208210"/>
            <a:ext cx="3697800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직접 분류한 연관 페이지 방문 횟수 관련 변수들 또한 중요합니다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576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전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8" name="그림 3">
            <a:extLst>
              <a:ext uri="{FF2B5EF4-FFF2-40B4-BE49-F238E27FC236}">
                <a16:creationId xmlns:a16="http://schemas.microsoft.com/office/drawing/2014/main" id="{B429E11A-964B-4C12-93B5-1D39548F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71" y="2158904"/>
            <a:ext cx="5210609" cy="3581416"/>
          </a:xfrm>
          <a:prstGeom prst="rect">
            <a:avLst/>
          </a:prstGeom>
        </p:spPr>
      </p:pic>
      <p:sp>
        <p:nvSpPr>
          <p:cNvPr id="29" name="직사각형 4">
            <a:extLst>
              <a:ext uri="{FF2B5EF4-FFF2-40B4-BE49-F238E27FC236}">
                <a16:creationId xmlns:a16="http://schemas.microsoft.com/office/drawing/2014/main" id="{FD9B3A04-8005-447D-95AF-BB4E25955508}"/>
              </a:ext>
            </a:extLst>
          </p:cNvPr>
          <p:cNvSpPr/>
          <p:nvPr/>
        </p:nvSpPr>
        <p:spPr>
          <a:xfrm>
            <a:off x="1639626" y="2552604"/>
            <a:ext cx="1109709" cy="312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199820-B732-4A0C-81EB-8B2561D15FED}"/>
              </a:ext>
            </a:extLst>
          </p:cNvPr>
          <p:cNvSpPr txBox="1"/>
          <p:nvPr/>
        </p:nvSpPr>
        <p:spPr>
          <a:xfrm>
            <a:off x="1441092" y="2218537"/>
            <a:ext cx="13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차량 신청 여부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A6AF08-E48A-46F3-A995-C149F80167D3}"/>
              </a:ext>
            </a:extLst>
          </p:cNvPr>
          <p:cNvSpPr txBox="1"/>
          <p:nvPr/>
        </p:nvSpPr>
        <p:spPr>
          <a:xfrm>
            <a:off x="1302116" y="2540628"/>
            <a:ext cx="144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활동시간 다양성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4280AC-DF9F-4DE7-A62B-AEC31E47AE23}"/>
              </a:ext>
            </a:extLst>
          </p:cNvPr>
          <p:cNvSpPr txBox="1"/>
          <p:nvPr/>
        </p:nvSpPr>
        <p:spPr>
          <a:xfrm>
            <a:off x="1043459" y="2862719"/>
            <a:ext cx="1705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홈페이지 단가 여부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7E119-1FA4-47CF-9E3A-9429BE5CE64B}"/>
              </a:ext>
            </a:extLst>
          </p:cNvPr>
          <p:cNvSpPr txBox="1"/>
          <p:nvPr/>
        </p:nvSpPr>
        <p:spPr>
          <a:xfrm>
            <a:off x="770743" y="3210308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입고 페이지 방문 횟수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321AA1-B117-474E-A210-CB3D0EF2861A}"/>
              </a:ext>
            </a:extLst>
          </p:cNvPr>
          <p:cNvSpPr txBox="1"/>
          <p:nvPr/>
        </p:nvSpPr>
        <p:spPr>
          <a:xfrm>
            <a:off x="770743" y="3551670"/>
            <a:ext cx="197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/>
              <a:t>NFA </a:t>
            </a:r>
            <a:r>
              <a:rPr lang="ko-KR" altLang="en-US" sz="1400" dirty="0"/>
              <a:t>여부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30ECCB-0399-4E73-B25E-17D2BDBF9FBF}"/>
              </a:ext>
            </a:extLst>
          </p:cNvPr>
          <p:cNvSpPr txBox="1"/>
          <p:nvPr/>
        </p:nvSpPr>
        <p:spPr>
          <a:xfrm>
            <a:off x="129059" y="3854626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신규 상품 등록 페이지 방문 횟수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EDDDC0-9276-4782-9B40-69A00FB912C7}"/>
              </a:ext>
            </a:extLst>
          </p:cNvPr>
          <p:cNvSpPr txBox="1"/>
          <p:nvPr/>
        </p:nvSpPr>
        <p:spPr>
          <a:xfrm>
            <a:off x="129059" y="4487731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이벤트 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F786C-9A88-42B6-BE3D-4BD466200E5F}"/>
              </a:ext>
            </a:extLst>
          </p:cNvPr>
          <p:cNvSpPr txBox="1"/>
          <p:nvPr/>
        </p:nvSpPr>
        <p:spPr>
          <a:xfrm>
            <a:off x="129059" y="4808665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방문 횟수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6F2D8F-7B06-4347-815E-F3830F566E0D}"/>
              </a:ext>
            </a:extLst>
          </p:cNvPr>
          <p:cNvSpPr txBox="1"/>
          <p:nvPr/>
        </p:nvSpPr>
        <p:spPr>
          <a:xfrm>
            <a:off x="129059" y="5129599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쇼핑몰 연동 페이지 방문 횟수</a:t>
            </a:r>
          </a:p>
        </p:txBody>
      </p:sp>
      <p:sp>
        <p:nvSpPr>
          <p:cNvPr id="39" name="직사각형 17">
            <a:extLst>
              <a:ext uri="{FF2B5EF4-FFF2-40B4-BE49-F238E27FC236}">
                <a16:creationId xmlns:a16="http://schemas.microsoft.com/office/drawing/2014/main" id="{17E5B594-5148-4DCA-AC5D-5DA36201E044}"/>
              </a:ext>
            </a:extLst>
          </p:cNvPr>
          <p:cNvSpPr/>
          <p:nvPr/>
        </p:nvSpPr>
        <p:spPr>
          <a:xfrm>
            <a:off x="2769680" y="3217928"/>
            <a:ext cx="18678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18">
            <a:extLst>
              <a:ext uri="{FF2B5EF4-FFF2-40B4-BE49-F238E27FC236}">
                <a16:creationId xmlns:a16="http://schemas.microsoft.com/office/drawing/2014/main" id="{C882F619-B0CC-4994-9572-B805BF407BC9}"/>
              </a:ext>
            </a:extLst>
          </p:cNvPr>
          <p:cNvSpPr/>
          <p:nvPr/>
        </p:nvSpPr>
        <p:spPr>
          <a:xfrm>
            <a:off x="2769680" y="3862246"/>
            <a:ext cx="170019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19">
            <a:extLst>
              <a:ext uri="{FF2B5EF4-FFF2-40B4-BE49-F238E27FC236}">
                <a16:creationId xmlns:a16="http://schemas.microsoft.com/office/drawing/2014/main" id="{2DD2CF4F-C001-4CED-8161-F48DA351388D}"/>
              </a:ext>
            </a:extLst>
          </p:cNvPr>
          <p:cNvSpPr/>
          <p:nvPr/>
        </p:nvSpPr>
        <p:spPr>
          <a:xfrm>
            <a:off x="2769680" y="5157073"/>
            <a:ext cx="1067739" cy="252828"/>
          </a:xfrm>
          <a:prstGeom prst="rect">
            <a:avLst/>
          </a:prstGeom>
          <a:solidFill>
            <a:srgbClr val="00855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361DB1-1D7C-4170-B740-0F9A4EADE9BC}"/>
              </a:ext>
            </a:extLst>
          </p:cNvPr>
          <p:cNvSpPr txBox="1"/>
          <p:nvPr/>
        </p:nvSpPr>
        <p:spPr>
          <a:xfrm>
            <a:off x="129059" y="4179954"/>
            <a:ext cx="262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서비스 신청 페이지 방문 횟수</a:t>
            </a:r>
          </a:p>
        </p:txBody>
      </p:sp>
      <p:sp>
        <p:nvSpPr>
          <p:cNvPr id="43" name="Google Shape;95;p1">
            <a:extLst>
              <a:ext uri="{FF2B5EF4-FFF2-40B4-BE49-F238E27FC236}">
                <a16:creationId xmlns:a16="http://schemas.microsoft.com/office/drawing/2014/main" id="{33EA5E3A-FFEA-42E8-B8F9-3A64DB40C759}"/>
              </a:ext>
            </a:extLst>
          </p:cNvPr>
          <p:cNvSpPr/>
          <p:nvPr/>
        </p:nvSpPr>
        <p:spPr>
          <a:xfrm>
            <a:off x="7140547" y="3019673"/>
            <a:ext cx="4213253" cy="209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" name="직사각형 23">
            <a:extLst>
              <a:ext uri="{FF2B5EF4-FFF2-40B4-BE49-F238E27FC236}">
                <a16:creationId xmlns:a16="http://schemas.microsoft.com/office/drawing/2014/main" id="{49EE05FE-2C0B-436C-A5FA-64D3FC3AE675}"/>
              </a:ext>
            </a:extLst>
          </p:cNvPr>
          <p:cNvSpPr/>
          <p:nvPr/>
        </p:nvSpPr>
        <p:spPr>
          <a:xfrm>
            <a:off x="7140547" y="2632870"/>
            <a:ext cx="1812552" cy="386803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활동량 관련 변수</a:t>
            </a:r>
          </a:p>
        </p:txBody>
      </p:sp>
      <p:sp>
        <p:nvSpPr>
          <p:cNvPr id="45" name="직사각형 27">
            <a:extLst>
              <a:ext uri="{FF2B5EF4-FFF2-40B4-BE49-F238E27FC236}">
                <a16:creationId xmlns:a16="http://schemas.microsoft.com/office/drawing/2014/main" id="{58405FCA-BFB3-4517-BE85-024DEC2BD382}"/>
              </a:ext>
            </a:extLst>
          </p:cNvPr>
          <p:cNvSpPr/>
          <p:nvPr/>
        </p:nvSpPr>
        <p:spPr>
          <a:xfrm>
            <a:off x="7343530" y="3208210"/>
            <a:ext cx="3697800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후 모델과 마찬가지로</a:t>
            </a:r>
            <a:r>
              <a:rPr lang="en-US" altLang="ko-KR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 관련 변수들 역시 중요한 변수입니다</a:t>
            </a:r>
            <a:r>
              <a:rPr lang="en-US" altLang="ko-KR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en-US" altLang="ko-KR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025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신청 전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9" y="2395804"/>
            <a:ext cx="3633677" cy="277226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51" y="2416026"/>
            <a:ext cx="3678249" cy="27722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40" y="2404271"/>
            <a:ext cx="3695207" cy="2772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70D1EF-A24A-471E-BB81-1DDA9EA06BE3}"/>
              </a:ext>
            </a:extLst>
          </p:cNvPr>
          <p:cNvSpPr/>
          <p:nvPr/>
        </p:nvSpPr>
        <p:spPr>
          <a:xfrm>
            <a:off x="4359696" y="2565689"/>
            <a:ext cx="241200" cy="225510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C4BB44-44D5-4E4E-8419-E15CCC7A4360}"/>
              </a:ext>
            </a:extLst>
          </p:cNvPr>
          <p:cNvSpPr/>
          <p:nvPr/>
        </p:nvSpPr>
        <p:spPr>
          <a:xfrm>
            <a:off x="4359696" y="3713590"/>
            <a:ext cx="241200" cy="11072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754711-E7E9-4FBF-9A20-B883DD78E409}"/>
              </a:ext>
            </a:extLst>
          </p:cNvPr>
          <p:cNvSpPr/>
          <p:nvPr/>
        </p:nvSpPr>
        <p:spPr>
          <a:xfrm>
            <a:off x="4600896" y="4397183"/>
            <a:ext cx="234000" cy="4236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B2928D-AE6B-43A5-9CF7-F5FEBB11594E}"/>
              </a:ext>
            </a:extLst>
          </p:cNvPr>
          <p:cNvSpPr/>
          <p:nvPr/>
        </p:nvSpPr>
        <p:spPr>
          <a:xfrm>
            <a:off x="4599935" y="4542462"/>
            <a:ext cx="234000" cy="278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169173-0491-4508-A40B-A83D2B8D994E}"/>
              </a:ext>
            </a:extLst>
          </p:cNvPr>
          <p:cNvSpPr/>
          <p:nvPr/>
        </p:nvSpPr>
        <p:spPr>
          <a:xfrm>
            <a:off x="4833935" y="4469823"/>
            <a:ext cx="241200" cy="3509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EC325-DBDA-491D-8826-F486D0FB1D98}"/>
              </a:ext>
            </a:extLst>
          </p:cNvPr>
          <p:cNvSpPr/>
          <p:nvPr/>
        </p:nvSpPr>
        <p:spPr>
          <a:xfrm>
            <a:off x="5074174" y="4542462"/>
            <a:ext cx="241200" cy="27690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6DF78E-F51A-494A-857C-442B7018DA2F}"/>
              </a:ext>
            </a:extLst>
          </p:cNvPr>
          <p:cNvSpPr/>
          <p:nvPr/>
        </p:nvSpPr>
        <p:spPr>
          <a:xfrm>
            <a:off x="5313452" y="4572372"/>
            <a:ext cx="241200" cy="2427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5D349D-A687-41A7-B7F8-E7C72F508099}"/>
              </a:ext>
            </a:extLst>
          </p:cNvPr>
          <p:cNvSpPr/>
          <p:nvPr/>
        </p:nvSpPr>
        <p:spPr>
          <a:xfrm>
            <a:off x="5551769" y="4610117"/>
            <a:ext cx="241200" cy="20711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870B68-5DCC-4E11-B062-7E764F09C34A}"/>
              </a:ext>
            </a:extLst>
          </p:cNvPr>
          <p:cNvSpPr/>
          <p:nvPr/>
        </p:nvSpPr>
        <p:spPr>
          <a:xfrm>
            <a:off x="5792437" y="4687739"/>
            <a:ext cx="241200" cy="1294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C60F17-C6FA-4172-B6DD-FDB099EAD56E}"/>
              </a:ext>
            </a:extLst>
          </p:cNvPr>
          <p:cNvSpPr/>
          <p:nvPr/>
        </p:nvSpPr>
        <p:spPr>
          <a:xfrm>
            <a:off x="6030754" y="4743287"/>
            <a:ext cx="241200" cy="739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E65D8C-1422-47EA-95BE-B15FB40C4EEA}"/>
              </a:ext>
            </a:extLst>
          </p:cNvPr>
          <p:cNvSpPr/>
          <p:nvPr/>
        </p:nvSpPr>
        <p:spPr>
          <a:xfrm>
            <a:off x="6271422" y="4749697"/>
            <a:ext cx="241200" cy="68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330783-114A-40A6-9264-C50F003EB89F}"/>
              </a:ext>
            </a:extLst>
          </p:cNvPr>
          <p:cNvSpPr/>
          <p:nvPr/>
        </p:nvSpPr>
        <p:spPr>
          <a:xfrm>
            <a:off x="6515237" y="4692012"/>
            <a:ext cx="233780" cy="1294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CC2915-41C0-4907-BA50-3C4D5A4B590D}"/>
              </a:ext>
            </a:extLst>
          </p:cNvPr>
          <p:cNvSpPr/>
          <p:nvPr/>
        </p:nvSpPr>
        <p:spPr>
          <a:xfrm>
            <a:off x="6752549" y="4784332"/>
            <a:ext cx="233780" cy="3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611A0A-1ECD-4B52-85C9-593ADA80C4BE}"/>
              </a:ext>
            </a:extLst>
          </p:cNvPr>
          <p:cNvSpPr/>
          <p:nvPr/>
        </p:nvSpPr>
        <p:spPr>
          <a:xfrm>
            <a:off x="6991023" y="4762517"/>
            <a:ext cx="233780" cy="54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CBA5FC-7BDB-441A-B1B2-D2BB3C96B7DD}"/>
              </a:ext>
            </a:extLst>
          </p:cNvPr>
          <p:cNvSpPr/>
          <p:nvPr/>
        </p:nvSpPr>
        <p:spPr>
          <a:xfrm>
            <a:off x="7224803" y="4787889"/>
            <a:ext cx="233780" cy="288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10735F-35C5-4A3E-8F90-6D9D62ABB0BC}"/>
              </a:ext>
            </a:extLst>
          </p:cNvPr>
          <p:cNvSpPr/>
          <p:nvPr/>
        </p:nvSpPr>
        <p:spPr>
          <a:xfrm>
            <a:off x="4833935" y="4618663"/>
            <a:ext cx="241200" cy="19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9DF04C-AB19-4094-A295-272A551EE1FF}"/>
              </a:ext>
            </a:extLst>
          </p:cNvPr>
          <p:cNvSpPr/>
          <p:nvPr/>
        </p:nvSpPr>
        <p:spPr>
          <a:xfrm>
            <a:off x="5074174" y="4722576"/>
            <a:ext cx="241200" cy="925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0D03A2-A444-44C5-BB6A-CF95D1E5009E}"/>
              </a:ext>
            </a:extLst>
          </p:cNvPr>
          <p:cNvSpPr/>
          <p:nvPr/>
        </p:nvSpPr>
        <p:spPr>
          <a:xfrm>
            <a:off x="5313452" y="4738271"/>
            <a:ext cx="241200" cy="810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28F8F2-5DDB-4E80-A641-CA33E87436A1}"/>
              </a:ext>
            </a:extLst>
          </p:cNvPr>
          <p:cNvSpPr/>
          <p:nvPr/>
        </p:nvSpPr>
        <p:spPr>
          <a:xfrm>
            <a:off x="5551769" y="4734261"/>
            <a:ext cx="241200" cy="8109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332B94-B2FA-4560-A6BE-B593347A2D9D}"/>
              </a:ext>
            </a:extLst>
          </p:cNvPr>
          <p:cNvSpPr/>
          <p:nvPr/>
        </p:nvSpPr>
        <p:spPr>
          <a:xfrm>
            <a:off x="5792437" y="4796513"/>
            <a:ext cx="241200" cy="25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491611-A2E1-406F-B9FE-DFC9130B6A98}"/>
              </a:ext>
            </a:extLst>
          </p:cNvPr>
          <p:cNvSpPr/>
          <p:nvPr/>
        </p:nvSpPr>
        <p:spPr>
          <a:xfrm>
            <a:off x="6270993" y="4788899"/>
            <a:ext cx="241200" cy="3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D4C9118-F0CB-4BB8-871F-3F0F2E71AB46}"/>
              </a:ext>
            </a:extLst>
          </p:cNvPr>
          <p:cNvSpPr/>
          <p:nvPr/>
        </p:nvSpPr>
        <p:spPr>
          <a:xfrm>
            <a:off x="6515237" y="4775596"/>
            <a:ext cx="233780" cy="457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Google Shape;95;p1">
            <a:extLst>
              <a:ext uri="{FF2B5EF4-FFF2-40B4-BE49-F238E27FC236}">
                <a16:creationId xmlns:a16="http://schemas.microsoft.com/office/drawing/2014/main" id="{33E5A4B1-3F86-498C-B9A1-5E3E723BD6E5}"/>
              </a:ext>
            </a:extLst>
          </p:cNvPr>
          <p:cNvSpPr/>
          <p:nvPr/>
        </p:nvSpPr>
        <p:spPr>
          <a:xfrm>
            <a:off x="1458389" y="5564123"/>
            <a:ext cx="9275221" cy="7014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/>
              <a:t>승인 후도 마찬가지로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시간대에 접속하지만</a:t>
            </a:r>
            <a:endParaRPr lang="en-US" altLang="ko-KR" sz="1600" dirty="0"/>
          </a:p>
          <a:p>
            <a:pPr algn="ctr"/>
            <a:r>
              <a:rPr lang="ko-KR" altLang="en-US" sz="1600" dirty="0"/>
              <a:t>단위 시간 동안 활동 자체는 많지 않은 고객들이 입고율이 높았습니다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7191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2" name="Picture 12">
            <a:extLst>
              <a:ext uri="{FF2B5EF4-FFF2-40B4-BE49-F238E27FC236}">
                <a16:creationId xmlns:a16="http://schemas.microsoft.com/office/drawing/2014/main" id="{ADE0C38C-F148-A360-84D9-7DB7084F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42" y="1817127"/>
            <a:ext cx="843100" cy="8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946742" y="2321673"/>
            <a:ext cx="311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입고 유저 </a:t>
            </a:r>
            <a:r>
              <a:rPr lang="en-US" altLang="ko-KR" sz="1600" dirty="0"/>
              <a:t>( </a:t>
            </a:r>
            <a:r>
              <a:rPr lang="ko-KR" altLang="en-US" sz="1600" dirty="0"/>
              <a:t>고객 코드</a:t>
            </a:r>
            <a:r>
              <a:rPr lang="en-US" altLang="ko-KR" sz="1600" dirty="0"/>
              <a:t>: 54576 ) </a:t>
            </a:r>
            <a:endParaRPr lang="ko-KR" altLang="en-US" sz="16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103642" y="2842795"/>
          <a:ext cx="1025015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291">
                  <a:extLst>
                    <a:ext uri="{9D8B030D-6E8A-4147-A177-3AD203B41FA5}">
                      <a16:colId xmlns:a16="http://schemas.microsoft.com/office/drawing/2014/main" val="412921297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404787664"/>
                    </a:ext>
                  </a:extLst>
                </a:gridCol>
                <a:gridCol w="6561666">
                  <a:extLst>
                    <a:ext uri="{9D8B030D-6E8A-4147-A177-3AD203B41FA5}">
                      <a16:colId xmlns:a16="http://schemas.microsoft.com/office/drawing/2014/main" val="385159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11/7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10:33</a:t>
                      </a:r>
                      <a:r>
                        <a:rPr lang="en-US" altLang="ko-KR" sz="1600" baseline="0" dirty="0"/>
                        <a:t> ~ 10:54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이벤트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031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11:02 ~ 11:16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빠른배송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6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1/18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09:31</a:t>
                      </a:r>
                      <a:r>
                        <a:rPr lang="en-US" altLang="ko-KR" sz="1600" baseline="0" dirty="0"/>
                        <a:t> ~ 10:59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회원가입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08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11:12 ~</a:t>
                      </a:r>
                      <a:r>
                        <a:rPr lang="en-US" altLang="ko-KR" sz="1600" baseline="0" dirty="0"/>
                        <a:t> 11:13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팀문화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4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2/11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18:03 ~ 18:29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빠른배송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 err="1"/>
                        <a:t>입고방법</a:t>
                      </a:r>
                      <a:r>
                        <a:rPr lang="ko-KR" altLang="en-US" sz="1600" baseline="0" dirty="0"/>
                        <a:t> 및 관련 정보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9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2/22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23:37 ~ 23:46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입고방법</a:t>
                      </a:r>
                      <a:r>
                        <a:rPr lang="ko-KR" altLang="en-US" sz="1600" dirty="0"/>
                        <a:t> 및 관련 정보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입고 정책 및 추가요금 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입고방법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27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16:16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이용요금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서비스 신청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0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00:31 ~ 01:14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신규상품등록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938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16:50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입고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844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627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및 결과 해석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승인 후 모델 변수 중요도 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활동량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0E7906B-2C4F-BD79-A99A-152F3DF3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00" y="1817127"/>
            <a:ext cx="843100" cy="8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66933" y="2321673"/>
            <a:ext cx="4143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/>
              <a:t>미입고</a:t>
            </a:r>
            <a:r>
              <a:rPr lang="ko-KR" altLang="en-US" sz="1600" dirty="0"/>
              <a:t> 유저 </a:t>
            </a:r>
            <a:r>
              <a:rPr lang="en-US" altLang="ko-KR" sz="1600" dirty="0"/>
              <a:t>( </a:t>
            </a:r>
            <a:r>
              <a:rPr lang="ko-KR" altLang="en-US" sz="1600" dirty="0"/>
              <a:t>고객 코드</a:t>
            </a:r>
            <a:r>
              <a:rPr lang="en-US" altLang="ko-KR" sz="1600" dirty="0"/>
              <a:t>: 75375)</a:t>
            </a:r>
            <a:endParaRPr lang="ko-KR" altLang="en-US" sz="16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103642" y="2842795"/>
          <a:ext cx="10250157" cy="2796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291">
                  <a:extLst>
                    <a:ext uri="{9D8B030D-6E8A-4147-A177-3AD203B41FA5}">
                      <a16:colId xmlns:a16="http://schemas.microsoft.com/office/drawing/2014/main" val="412921297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404787664"/>
                    </a:ext>
                  </a:extLst>
                </a:gridCol>
                <a:gridCol w="6561666">
                  <a:extLst>
                    <a:ext uri="{9D8B030D-6E8A-4147-A177-3AD203B41FA5}">
                      <a16:colId xmlns:a16="http://schemas.microsoft.com/office/drawing/2014/main" val="3851598262"/>
                    </a:ext>
                  </a:extLst>
                </a:gridCol>
              </a:tblGrid>
              <a:tr h="713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11:00 ~ 11:20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택배신청</a:t>
                      </a:r>
                      <a:r>
                        <a:rPr lang="ko-KR" altLang="en-US" sz="1600" dirty="0"/>
                        <a:t> 엑셀 업로드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네이버도착보장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스마트스토어연동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요금안내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입고가이드</a:t>
                      </a:r>
                      <a:r>
                        <a:rPr lang="ko-KR" altLang="en-US" sz="1600" dirty="0"/>
                        <a:t> 다운로드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스마트물류센터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파스토</a:t>
                      </a:r>
                      <a:r>
                        <a:rPr lang="ko-KR" altLang="en-US" sz="1600" dirty="0"/>
                        <a:t> 서비스 가이드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031644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11:22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회원가입</a:t>
                      </a:r>
                      <a:r>
                        <a:rPr lang="en-US" altLang="ko-KR" sz="1600" dirty="0">
                          <a:solidFill>
                            <a:srgbClr val="00855B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855B"/>
                          </a:solidFill>
                        </a:rPr>
                        <a:t>서비스 신청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66762"/>
                  </a:ext>
                </a:extLst>
              </a:tr>
              <a:tr h="713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11:25 ~ 11:57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요금안내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신규상품등록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서비스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서비스 이용 전 가이드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택배신청</a:t>
                      </a:r>
                      <a:r>
                        <a:rPr lang="ko-KR" altLang="en-US" sz="1600" dirty="0"/>
                        <a:t> 엑셀 </a:t>
                      </a:r>
                      <a:r>
                        <a:rPr lang="ko-KR" altLang="en-US" sz="1600" dirty="0" err="1"/>
                        <a:t>업드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이용요금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082118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16:56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첫입고</a:t>
                      </a:r>
                      <a:r>
                        <a:rPr lang="ko-KR" altLang="en-US" sz="1600" dirty="0"/>
                        <a:t> 안내 가이드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49643"/>
                  </a:ext>
                </a:extLst>
              </a:tr>
              <a:tr h="456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4/1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B2DA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16:05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요금안내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9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052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71E738-1EAF-4CE5-9393-6D4B96904359}"/>
              </a:ext>
            </a:extLst>
          </p:cNvPr>
          <p:cNvGrpSpPr/>
          <p:nvPr/>
        </p:nvGrpSpPr>
        <p:grpSpPr>
          <a:xfrm>
            <a:off x="5045873" y="2657787"/>
            <a:ext cx="2100255" cy="1542426"/>
            <a:chOff x="5045872" y="2534541"/>
            <a:chExt cx="2100255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24836" y="2534541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045872" y="3661469"/>
              <a:ext cx="210025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UI / UX</a:t>
              </a:r>
              <a:r>
                <a:rPr lang="ko-KR" altLang="en-US" sz="21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개선방안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5872" y="3536584"/>
              <a:ext cx="210025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725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유저는 활동량에 따라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군집으로 구분됩니다</a:t>
            </a:r>
          </a:p>
        </p:txBody>
      </p:sp>
      <p:pic>
        <p:nvPicPr>
          <p:cNvPr id="18" name="그림 17" descr="도표, 라인, 원, 그래프이(가) 표시된 사진&#10;&#10;자동 생성된 설명">
            <a:extLst>
              <a:ext uri="{FF2B5EF4-FFF2-40B4-BE49-F238E27FC236}">
                <a16:creationId xmlns:a16="http://schemas.microsoft.com/office/drawing/2014/main" id="{09BA7A5D-2D95-B5A6-15F4-4C83EE772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" y="1918823"/>
            <a:ext cx="5436127" cy="434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6EBD1-2BA3-4A0E-91BB-48606CD633AB}"/>
              </a:ext>
            </a:extLst>
          </p:cNvPr>
          <p:cNvSpPr txBox="1"/>
          <p:nvPr/>
        </p:nvSpPr>
        <p:spPr>
          <a:xfrm>
            <a:off x="838200" y="3789477"/>
            <a:ext cx="990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/>
              <a:t>방문페이지</a:t>
            </a:r>
            <a:endParaRPr lang="en-US" altLang="ko-KR" sz="1300" dirty="0"/>
          </a:p>
          <a:p>
            <a:pPr algn="r"/>
            <a:r>
              <a:rPr lang="ko-KR" altLang="en-US" sz="1300" dirty="0"/>
              <a:t>불순도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FF11F-96DB-4E89-A54C-A9C689A7D8D8}"/>
              </a:ext>
            </a:extLst>
          </p:cNvPr>
          <p:cNvSpPr txBox="1"/>
          <p:nvPr/>
        </p:nvSpPr>
        <p:spPr>
          <a:xfrm>
            <a:off x="2938780" y="5858222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/>
              <a:t>세션별 이벤트 수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3B6B-7C5E-43C3-9A62-CC45FBFB2F2F}"/>
              </a:ext>
            </a:extLst>
          </p:cNvPr>
          <p:cNvSpPr txBox="1"/>
          <p:nvPr/>
        </p:nvSpPr>
        <p:spPr>
          <a:xfrm>
            <a:off x="2938780" y="1913887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로그수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FE41A-94A8-497B-8264-BF51EB44725B}"/>
              </a:ext>
            </a:extLst>
          </p:cNvPr>
          <p:cNvSpPr txBox="1"/>
          <p:nvPr/>
        </p:nvSpPr>
        <p:spPr>
          <a:xfrm>
            <a:off x="5486400" y="3889505"/>
            <a:ext cx="7086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/>
              <a:t>세션 수</a:t>
            </a:r>
            <a:endParaRPr lang="ko-KR" altLang="en-US" sz="13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92EA45-74A7-C055-6FD5-322AED890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70119"/>
              </p:ext>
            </p:extLst>
          </p:nvPr>
        </p:nvGraphicFramePr>
        <p:xfrm>
          <a:off x="6295918" y="4281920"/>
          <a:ext cx="4892000" cy="1722496"/>
        </p:xfrm>
        <a:graphic>
          <a:graphicData uri="http://schemas.openxmlformats.org/drawingml/2006/table">
            <a:tbl>
              <a:tblPr/>
              <a:tblGrid>
                <a:gridCol w="978400">
                  <a:extLst>
                    <a:ext uri="{9D8B030D-6E8A-4147-A177-3AD203B41FA5}">
                      <a16:colId xmlns:a16="http://schemas.microsoft.com/office/drawing/2014/main" val="3260546010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636740714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095514497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2481281986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1874636121"/>
                    </a:ext>
                  </a:extLst>
                </a:gridCol>
              </a:tblGrid>
              <a:tr h="61932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/>
                        <a:t>신청</a:t>
                      </a:r>
                      <a:r>
                        <a:rPr lang="ko-KR" altLang="en-US" sz="1300" dirty="0"/>
                        <a:t> 전 </a:t>
                      </a:r>
                      <a:r>
                        <a:rPr lang="en-US" altLang="ko-KR" sz="1300" dirty="0"/>
                        <a:t>cluster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로그 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세션 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 err="1"/>
                        <a:t>세션별</a:t>
                      </a:r>
                      <a:r>
                        <a:rPr lang="ko-KR" altLang="en-US" sz="1300" dirty="0"/>
                        <a:t> 평균 번들</a:t>
                      </a:r>
                      <a:r>
                        <a:rPr lang="en-US" altLang="ko-KR" sz="1300" dirty="0"/>
                        <a:t>id </a:t>
                      </a:r>
                      <a:r>
                        <a:rPr lang="ko-KR" altLang="en-US" sz="1300" dirty="0"/>
                        <a:t>수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/>
                        <a:t>방문페이지 불순도</a:t>
                      </a:r>
                      <a:r>
                        <a:rPr lang="en-US" altLang="ko-KR" sz="1300" dirty="0"/>
                        <a:t>(Gini)</a:t>
                      </a:r>
                      <a:endParaRPr lang="en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518816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F0750E"/>
                          </a:solidFill>
                        </a:rPr>
                        <a:t>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7.86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2.94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034267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30A230"/>
                          </a:solidFill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17.53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6.63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557722"/>
                  </a:ext>
                </a:extLst>
              </a:tr>
              <a:tr h="367724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438DC1"/>
                          </a:solidFill>
                        </a:rPr>
                        <a:t>Heavy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50.11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2.97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13.11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88723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201C91-A1D6-41F2-B555-CEF0D3CC162B}"/>
              </a:ext>
            </a:extLst>
          </p:cNvPr>
          <p:cNvSpPr/>
          <p:nvPr/>
        </p:nvSpPr>
        <p:spPr>
          <a:xfrm>
            <a:off x="5840730" y="2133600"/>
            <a:ext cx="646956" cy="74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7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유저는 활동량에 따라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군집으로 구분됩니다</a:t>
            </a:r>
          </a:p>
        </p:txBody>
      </p:sp>
      <p:pic>
        <p:nvPicPr>
          <p:cNvPr id="17" name="그림 16" descr="도표, 라인, 원이(가) 표시된 사진&#10;&#10;자동 생성된 설명">
            <a:extLst>
              <a:ext uri="{FF2B5EF4-FFF2-40B4-BE49-F238E27FC236}">
                <a16:creationId xmlns:a16="http://schemas.microsoft.com/office/drawing/2014/main" id="{C22D6D5F-E297-8989-D59C-E18D720CC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2" y="1883181"/>
            <a:ext cx="5493618" cy="4394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4B44E6-7501-45E6-825B-DC95FA2AD5AE}"/>
              </a:ext>
            </a:extLst>
          </p:cNvPr>
          <p:cNvSpPr txBox="1"/>
          <p:nvPr/>
        </p:nvSpPr>
        <p:spPr>
          <a:xfrm>
            <a:off x="838200" y="3789477"/>
            <a:ext cx="990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/>
              <a:t>방문페이지</a:t>
            </a:r>
            <a:endParaRPr lang="en-US" altLang="ko-KR" sz="1300" dirty="0"/>
          </a:p>
          <a:p>
            <a:pPr algn="r"/>
            <a:r>
              <a:rPr lang="ko-KR" altLang="en-US" sz="1300" dirty="0"/>
              <a:t>불순도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30B356-1C52-4461-88E9-E40197EB1139}"/>
              </a:ext>
            </a:extLst>
          </p:cNvPr>
          <p:cNvSpPr txBox="1"/>
          <p:nvPr/>
        </p:nvSpPr>
        <p:spPr>
          <a:xfrm>
            <a:off x="2938780" y="5858222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/>
              <a:t>세션별 이벤트 수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39206-0C6D-4A09-832D-A02D360854EA}"/>
              </a:ext>
            </a:extLst>
          </p:cNvPr>
          <p:cNvSpPr txBox="1"/>
          <p:nvPr/>
        </p:nvSpPr>
        <p:spPr>
          <a:xfrm>
            <a:off x="2938780" y="1913887"/>
            <a:ext cx="14325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로그수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174C3-9750-4D93-B14D-4100032AC86A}"/>
              </a:ext>
            </a:extLst>
          </p:cNvPr>
          <p:cNvSpPr txBox="1"/>
          <p:nvPr/>
        </p:nvSpPr>
        <p:spPr>
          <a:xfrm>
            <a:off x="5486400" y="3889505"/>
            <a:ext cx="70866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/>
              <a:t>세션 수</a:t>
            </a:r>
            <a:endParaRPr lang="ko-KR" altLang="en-US" sz="13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A24810-CB74-4398-8FDB-DAFC251922E6}"/>
              </a:ext>
            </a:extLst>
          </p:cNvPr>
          <p:cNvSpPr/>
          <p:nvPr/>
        </p:nvSpPr>
        <p:spPr>
          <a:xfrm>
            <a:off x="5840730" y="2133600"/>
            <a:ext cx="646956" cy="74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5B0A75E3-01A3-43D8-81EF-DC3C1DA2D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49246"/>
              </p:ext>
            </p:extLst>
          </p:nvPr>
        </p:nvGraphicFramePr>
        <p:xfrm>
          <a:off x="6295918" y="4281920"/>
          <a:ext cx="4892000" cy="1732800"/>
        </p:xfrm>
        <a:graphic>
          <a:graphicData uri="http://schemas.openxmlformats.org/drawingml/2006/table">
            <a:tbl>
              <a:tblPr/>
              <a:tblGrid>
                <a:gridCol w="978400">
                  <a:extLst>
                    <a:ext uri="{9D8B030D-6E8A-4147-A177-3AD203B41FA5}">
                      <a16:colId xmlns:a16="http://schemas.microsoft.com/office/drawing/2014/main" val="1247833950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269070289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523204448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3903365253"/>
                    </a:ext>
                  </a:extLst>
                </a:gridCol>
                <a:gridCol w="978400">
                  <a:extLst>
                    <a:ext uri="{9D8B030D-6E8A-4147-A177-3AD203B41FA5}">
                      <a16:colId xmlns:a16="http://schemas.microsoft.com/office/drawing/2014/main" val="1607822526"/>
                    </a:ext>
                  </a:extLst>
                </a:gridCol>
              </a:tblGrid>
              <a:tr h="6152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신청 후 </a:t>
                      </a:r>
                      <a:r>
                        <a:rPr lang="en-US" altLang="ko-KR" sz="1300" dirty="0">
                          <a:latin typeface="+mn-lt"/>
                        </a:rPr>
                        <a:t>cluster</a:t>
                      </a:r>
                      <a:endParaRPr lang="ko-Kore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로그 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세션 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 err="1">
                          <a:latin typeface="+mn-lt"/>
                        </a:rPr>
                        <a:t>세션별</a:t>
                      </a:r>
                      <a:r>
                        <a:rPr lang="ko-KR" altLang="en-US" sz="1300" dirty="0">
                          <a:latin typeface="+mn-lt"/>
                        </a:rPr>
                        <a:t> 평균 번들</a:t>
                      </a:r>
                      <a:r>
                        <a:rPr lang="en-US" altLang="ko-KR" sz="1300" dirty="0">
                          <a:latin typeface="+mn-lt"/>
                        </a:rPr>
                        <a:t>id </a:t>
                      </a:r>
                      <a:r>
                        <a:rPr lang="ko-KR" altLang="en-US" sz="1300" dirty="0">
                          <a:latin typeface="+mn-lt"/>
                        </a:rPr>
                        <a:t>수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latin typeface="+mn-lt"/>
                        </a:rPr>
                        <a:t>방문페이지 불순도</a:t>
                      </a:r>
                      <a:r>
                        <a:rPr lang="en-US" altLang="ko-KR" sz="1300" dirty="0">
                          <a:latin typeface="+mn-lt"/>
                        </a:rPr>
                        <a:t>(Gini)</a:t>
                      </a:r>
                      <a:endParaRPr lang="en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3449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F0750E"/>
                          </a:solidFill>
                          <a:latin typeface="+mn-lt"/>
                        </a:rPr>
                        <a:t>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16.80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22372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30A230"/>
                          </a:solidFill>
                          <a:latin typeface="+mn-lt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33.57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12.12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21496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" sz="1300" dirty="0">
                          <a:solidFill>
                            <a:srgbClr val="438DC1"/>
                          </a:solidFill>
                          <a:latin typeface="+mn-lt"/>
                        </a:rPr>
                        <a:t>Heavy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248.23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16.40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12.64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>
                          <a:latin typeface="+mn-lt"/>
                        </a:rPr>
                        <a:t>0.57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256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204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유저들은 인지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가입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입고의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퍼널을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경험합니다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4081AA-E32B-F23D-CC97-F308C29AEB46}"/>
              </a:ext>
            </a:extLst>
          </p:cNvPr>
          <p:cNvSpPr/>
          <p:nvPr/>
        </p:nvSpPr>
        <p:spPr>
          <a:xfrm>
            <a:off x="5416390" y="3185001"/>
            <a:ext cx="2909475" cy="784611"/>
          </a:xfrm>
          <a:custGeom>
            <a:avLst/>
            <a:gdLst>
              <a:gd name="connsiteX0" fmla="*/ 3831376 w 3831376"/>
              <a:gd name="connsiteY0" fmla="*/ 0 h 1033224"/>
              <a:gd name="connsiteX1" fmla="*/ 3553173 w 3831376"/>
              <a:gd name="connsiteY1" fmla="*/ 683093 h 1033224"/>
              <a:gd name="connsiteX2" fmla="*/ 3494175 w 3831376"/>
              <a:gd name="connsiteY2" fmla="*/ 719405 h 1033224"/>
              <a:gd name="connsiteX3" fmla="*/ 1915678 w 3831376"/>
              <a:gd name="connsiteY3" fmla="*/ 1033224 h 1033224"/>
              <a:gd name="connsiteX4" fmla="*/ 337182 w 3831376"/>
              <a:gd name="connsiteY4" fmla="*/ 719405 h 1033224"/>
              <a:gd name="connsiteX5" fmla="*/ 278205 w 3831376"/>
              <a:gd name="connsiteY5" fmla="*/ 683106 h 1033224"/>
              <a:gd name="connsiteX6" fmla="*/ 0 w 3831376"/>
              <a:gd name="connsiteY6" fmla="*/ 9 h 1033224"/>
              <a:gd name="connsiteX7" fmla="*/ 16877 w 3831376"/>
              <a:gd name="connsiteY7" fmla="*/ 9955 h 1033224"/>
              <a:gd name="connsiteX8" fmla="*/ 1915680 w 3831376"/>
              <a:gd name="connsiteY8" fmla="*/ 371400 h 1033224"/>
              <a:gd name="connsiteX9" fmla="*/ 3814483 w 3831376"/>
              <a:gd name="connsiteY9" fmla="*/ 9955 h 1033224"/>
              <a:gd name="connsiteX10" fmla="*/ 3831376 w 3831376"/>
              <a:gd name="connsiteY10" fmla="*/ 0 h 1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1376" h="1033224">
                <a:moveTo>
                  <a:pt x="3831376" y="0"/>
                </a:moveTo>
                <a:lnTo>
                  <a:pt x="3553173" y="683093"/>
                </a:lnTo>
                <a:lnTo>
                  <a:pt x="3494175" y="719405"/>
                </a:lnTo>
                <a:cubicBezTo>
                  <a:pt x="3152084" y="908741"/>
                  <a:pt x="2572759" y="1033224"/>
                  <a:pt x="1915678" y="1033224"/>
                </a:cubicBezTo>
                <a:cubicBezTo>
                  <a:pt x="1258597" y="1033224"/>
                  <a:pt x="679273" y="908741"/>
                  <a:pt x="337182" y="719405"/>
                </a:cubicBezTo>
                <a:lnTo>
                  <a:pt x="278205" y="683106"/>
                </a:lnTo>
                <a:lnTo>
                  <a:pt x="0" y="9"/>
                </a:lnTo>
                <a:lnTo>
                  <a:pt x="16877" y="9955"/>
                </a:lnTo>
                <a:cubicBezTo>
                  <a:pt x="428385" y="228025"/>
                  <a:pt x="1125265" y="371400"/>
                  <a:pt x="1915680" y="371400"/>
                </a:cubicBezTo>
                <a:cubicBezTo>
                  <a:pt x="2706096" y="371400"/>
                  <a:pt x="3402976" y="228025"/>
                  <a:pt x="3814483" y="9955"/>
                </a:cubicBezTo>
                <a:lnTo>
                  <a:pt x="3831376" y="0"/>
                </a:lnTo>
                <a:close/>
              </a:path>
            </a:pathLst>
          </a:cu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4959C2-0909-B5E7-AC74-EF97A638A798}"/>
              </a:ext>
            </a:extLst>
          </p:cNvPr>
          <p:cNvSpPr/>
          <p:nvPr/>
        </p:nvSpPr>
        <p:spPr>
          <a:xfrm>
            <a:off x="5829700" y="4193019"/>
            <a:ext cx="2082857" cy="774936"/>
          </a:xfrm>
          <a:custGeom>
            <a:avLst/>
            <a:gdLst>
              <a:gd name="connsiteX0" fmla="*/ 2742834 w 2742834"/>
              <a:gd name="connsiteY0" fmla="*/ 0 h 1020483"/>
              <a:gd name="connsiteX1" fmla="*/ 2449516 w 2742834"/>
              <a:gd name="connsiteY1" fmla="*/ 720206 h 1020483"/>
              <a:gd name="connsiteX2" fmla="*/ 2446008 w 2742834"/>
              <a:gd name="connsiteY2" fmla="*/ 724246 h 1020483"/>
              <a:gd name="connsiteX3" fmla="*/ 1385923 w 2742834"/>
              <a:gd name="connsiteY3" fmla="*/ 1020483 h 1020483"/>
              <a:gd name="connsiteX4" fmla="*/ 235426 w 2742834"/>
              <a:gd name="connsiteY4" fmla="*/ 535448 h 1020483"/>
              <a:gd name="connsiteX5" fmla="*/ 226388 w 2742834"/>
              <a:gd name="connsiteY5" fmla="*/ 535448 h 1020483"/>
              <a:gd name="connsiteX6" fmla="*/ 97922 w 2742834"/>
              <a:gd name="connsiteY6" fmla="*/ 240454 h 1020483"/>
              <a:gd name="connsiteX7" fmla="*/ 0 w 2742834"/>
              <a:gd name="connsiteY7" fmla="*/ 18 h 1020483"/>
              <a:gd name="connsiteX8" fmla="*/ 9764 w 2742834"/>
              <a:gd name="connsiteY8" fmla="*/ 8769 h 1020483"/>
              <a:gd name="connsiteX9" fmla="*/ 1371407 w 2742834"/>
              <a:gd name="connsiteY9" fmla="*/ 358663 h 1020483"/>
              <a:gd name="connsiteX10" fmla="*/ 2733050 w 2742834"/>
              <a:gd name="connsiteY10" fmla="*/ 8768 h 1020483"/>
              <a:gd name="connsiteX11" fmla="*/ 2742834 w 2742834"/>
              <a:gd name="connsiteY11" fmla="*/ 0 h 10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2834" h="1020483">
                <a:moveTo>
                  <a:pt x="2742834" y="0"/>
                </a:moveTo>
                <a:lnTo>
                  <a:pt x="2449516" y="720206"/>
                </a:lnTo>
                <a:lnTo>
                  <a:pt x="2446008" y="724246"/>
                </a:lnTo>
                <a:cubicBezTo>
                  <a:pt x="2271354" y="898332"/>
                  <a:pt x="1862475" y="1020483"/>
                  <a:pt x="1385923" y="1020483"/>
                </a:cubicBezTo>
                <a:cubicBezTo>
                  <a:pt x="750521" y="1020483"/>
                  <a:pt x="235426" y="803326"/>
                  <a:pt x="235426" y="535448"/>
                </a:cubicBezTo>
                <a:lnTo>
                  <a:pt x="226388" y="535448"/>
                </a:lnTo>
                <a:lnTo>
                  <a:pt x="97922" y="240454"/>
                </a:lnTo>
                <a:lnTo>
                  <a:pt x="0" y="18"/>
                </a:lnTo>
                <a:lnTo>
                  <a:pt x="9764" y="8769"/>
                </a:lnTo>
                <a:cubicBezTo>
                  <a:pt x="271994" y="217182"/>
                  <a:pt x="783432" y="358663"/>
                  <a:pt x="1371407" y="358663"/>
                </a:cubicBezTo>
                <a:cubicBezTo>
                  <a:pt x="1959383" y="358663"/>
                  <a:pt x="2470821" y="217182"/>
                  <a:pt x="2733050" y="8768"/>
                </a:cubicBezTo>
                <a:lnTo>
                  <a:pt x="2742834" y="0"/>
                </a:lnTo>
                <a:close/>
              </a:path>
            </a:pathLst>
          </a:custGeom>
          <a:solidFill>
            <a:srgbClr val="0C8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1E47C3-81EF-5778-36D5-522D659D2847}"/>
              </a:ext>
            </a:extLst>
          </p:cNvPr>
          <p:cNvSpPr/>
          <p:nvPr/>
        </p:nvSpPr>
        <p:spPr>
          <a:xfrm>
            <a:off x="5220042" y="2407452"/>
            <a:ext cx="3302168" cy="1066197"/>
          </a:xfrm>
          <a:custGeom>
            <a:avLst/>
            <a:gdLst>
              <a:gd name="connsiteX0" fmla="*/ 2174249 w 4348498"/>
              <a:gd name="connsiteY0" fmla="*/ 0 h 1404034"/>
              <a:gd name="connsiteX1" fmla="*/ 4348498 w 4348498"/>
              <a:gd name="connsiteY1" fmla="*/ 370843 h 1404034"/>
              <a:gd name="connsiteX2" fmla="*/ 4332580 w 4348498"/>
              <a:gd name="connsiteY2" fmla="*/ 397776 h 1404034"/>
              <a:gd name="connsiteX3" fmla="*/ 4348497 w 4348498"/>
              <a:gd name="connsiteY3" fmla="*/ 397776 h 1404034"/>
              <a:gd name="connsiteX4" fmla="*/ 4089939 w 4348498"/>
              <a:gd name="connsiteY4" fmla="*/ 1032634 h 1404034"/>
              <a:gd name="connsiteX5" fmla="*/ 4073046 w 4348498"/>
              <a:gd name="connsiteY5" fmla="*/ 1042589 h 1404034"/>
              <a:gd name="connsiteX6" fmla="*/ 2174243 w 4348498"/>
              <a:gd name="connsiteY6" fmla="*/ 1404034 h 1404034"/>
              <a:gd name="connsiteX7" fmla="*/ 275440 w 4348498"/>
              <a:gd name="connsiteY7" fmla="*/ 1042589 h 1404034"/>
              <a:gd name="connsiteX8" fmla="*/ 258563 w 4348498"/>
              <a:gd name="connsiteY8" fmla="*/ 1032643 h 1404034"/>
              <a:gd name="connsiteX9" fmla="*/ 1 w 4348498"/>
              <a:gd name="connsiteY9" fmla="*/ 397776 h 1404034"/>
              <a:gd name="connsiteX10" fmla="*/ 15919 w 4348498"/>
              <a:gd name="connsiteY10" fmla="*/ 397776 h 1404034"/>
              <a:gd name="connsiteX11" fmla="*/ 0 w 4348498"/>
              <a:gd name="connsiteY11" fmla="*/ 370843 h 1404034"/>
              <a:gd name="connsiteX12" fmla="*/ 2174249 w 4348498"/>
              <a:gd name="connsiteY12" fmla="*/ 0 h 140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8498" h="1404034">
                <a:moveTo>
                  <a:pt x="2174249" y="0"/>
                </a:moveTo>
                <a:cubicBezTo>
                  <a:pt x="3375054" y="0"/>
                  <a:pt x="4348498" y="166032"/>
                  <a:pt x="4348498" y="370843"/>
                </a:cubicBezTo>
                <a:lnTo>
                  <a:pt x="4332580" y="397776"/>
                </a:lnTo>
                <a:lnTo>
                  <a:pt x="4348497" y="397776"/>
                </a:lnTo>
                <a:lnTo>
                  <a:pt x="4089939" y="1032634"/>
                </a:lnTo>
                <a:lnTo>
                  <a:pt x="4073046" y="1042589"/>
                </a:lnTo>
                <a:cubicBezTo>
                  <a:pt x="3661539" y="1260659"/>
                  <a:pt x="2964659" y="1404034"/>
                  <a:pt x="2174243" y="1404034"/>
                </a:cubicBezTo>
                <a:cubicBezTo>
                  <a:pt x="1383828" y="1404034"/>
                  <a:pt x="686948" y="1260659"/>
                  <a:pt x="275440" y="1042589"/>
                </a:cubicBezTo>
                <a:lnTo>
                  <a:pt x="258563" y="1032643"/>
                </a:lnTo>
                <a:lnTo>
                  <a:pt x="1" y="397776"/>
                </a:lnTo>
                <a:lnTo>
                  <a:pt x="15919" y="397776"/>
                </a:lnTo>
                <a:lnTo>
                  <a:pt x="0" y="370843"/>
                </a:lnTo>
                <a:cubicBezTo>
                  <a:pt x="0" y="166032"/>
                  <a:pt x="973444" y="0"/>
                  <a:pt x="2174249" y="0"/>
                </a:cubicBezTo>
                <a:close/>
              </a:path>
            </a:pathLst>
          </a:custGeom>
          <a:solidFill>
            <a:srgbClr val="40E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DC82B4-4C03-C9C4-8D9D-BE26ADDD0889}"/>
              </a:ext>
            </a:extLst>
          </p:cNvPr>
          <p:cNvSpPr/>
          <p:nvPr/>
        </p:nvSpPr>
        <p:spPr>
          <a:xfrm>
            <a:off x="5627653" y="3703729"/>
            <a:ext cx="2486949" cy="768459"/>
          </a:xfrm>
          <a:custGeom>
            <a:avLst/>
            <a:gdLst>
              <a:gd name="connsiteX0" fmla="*/ 3274968 w 3274968"/>
              <a:gd name="connsiteY0" fmla="*/ 0 h 1011954"/>
              <a:gd name="connsiteX1" fmla="*/ 3008902 w 3274968"/>
              <a:gd name="connsiteY1" fmla="*/ 653291 h 1011954"/>
              <a:gd name="connsiteX2" fmla="*/ 2999118 w 3274968"/>
              <a:gd name="connsiteY2" fmla="*/ 662059 h 1011954"/>
              <a:gd name="connsiteX3" fmla="*/ 1637475 w 3274968"/>
              <a:gd name="connsiteY3" fmla="*/ 1011954 h 1011954"/>
              <a:gd name="connsiteX4" fmla="*/ 275832 w 3274968"/>
              <a:gd name="connsiteY4" fmla="*/ 662060 h 1011954"/>
              <a:gd name="connsiteX5" fmla="*/ 266068 w 3274968"/>
              <a:gd name="connsiteY5" fmla="*/ 653309 h 1011954"/>
              <a:gd name="connsiteX6" fmla="*/ 0 w 3274968"/>
              <a:gd name="connsiteY6" fmla="*/ 13 h 1011954"/>
              <a:gd name="connsiteX7" fmla="*/ 58977 w 3274968"/>
              <a:gd name="connsiteY7" fmla="*/ 36312 h 1011954"/>
              <a:gd name="connsiteX8" fmla="*/ 1637473 w 3274968"/>
              <a:gd name="connsiteY8" fmla="*/ 350131 h 1011954"/>
              <a:gd name="connsiteX9" fmla="*/ 3215970 w 3274968"/>
              <a:gd name="connsiteY9" fmla="*/ 36312 h 1011954"/>
              <a:gd name="connsiteX10" fmla="*/ 3274968 w 3274968"/>
              <a:gd name="connsiteY10" fmla="*/ 0 h 1011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74968" h="1011954">
                <a:moveTo>
                  <a:pt x="3274968" y="0"/>
                </a:moveTo>
                <a:lnTo>
                  <a:pt x="3008902" y="653291"/>
                </a:lnTo>
                <a:lnTo>
                  <a:pt x="2999118" y="662059"/>
                </a:lnTo>
                <a:cubicBezTo>
                  <a:pt x="2736889" y="870473"/>
                  <a:pt x="2225451" y="1011954"/>
                  <a:pt x="1637475" y="1011954"/>
                </a:cubicBezTo>
                <a:cubicBezTo>
                  <a:pt x="1049500" y="1011954"/>
                  <a:pt x="538062" y="870473"/>
                  <a:pt x="275832" y="662060"/>
                </a:cubicBezTo>
                <a:lnTo>
                  <a:pt x="266068" y="653309"/>
                </a:lnTo>
                <a:lnTo>
                  <a:pt x="0" y="13"/>
                </a:lnTo>
                <a:lnTo>
                  <a:pt x="58977" y="36312"/>
                </a:lnTo>
                <a:cubicBezTo>
                  <a:pt x="401068" y="225648"/>
                  <a:pt x="980392" y="350131"/>
                  <a:pt x="1637473" y="350131"/>
                </a:cubicBezTo>
                <a:cubicBezTo>
                  <a:pt x="2294554" y="350131"/>
                  <a:pt x="2873879" y="225648"/>
                  <a:pt x="3215970" y="36312"/>
                </a:cubicBezTo>
                <a:lnTo>
                  <a:pt x="3274968" y="0"/>
                </a:lnTo>
                <a:close/>
              </a:path>
            </a:pathLst>
          </a:custGeom>
          <a:solidFill>
            <a:srgbClr val="0FA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743021-62E1-06DA-119B-858E78972889}"/>
              </a:ext>
            </a:extLst>
          </p:cNvPr>
          <p:cNvSpPr/>
          <p:nvPr/>
        </p:nvSpPr>
        <p:spPr>
          <a:xfrm>
            <a:off x="5904060" y="4368807"/>
            <a:ext cx="1785756" cy="1094915"/>
          </a:xfrm>
          <a:custGeom>
            <a:avLst/>
            <a:gdLst>
              <a:gd name="connsiteX0" fmla="*/ 0 w 2351594"/>
              <a:gd name="connsiteY0" fmla="*/ 0 h 1441852"/>
              <a:gd name="connsiteX1" fmla="*/ 128466 w 2351594"/>
              <a:gd name="connsiteY1" fmla="*/ 294994 h 1441852"/>
              <a:gd name="connsiteX2" fmla="*/ 137504 w 2351594"/>
              <a:gd name="connsiteY2" fmla="*/ 294994 h 1441852"/>
              <a:gd name="connsiteX3" fmla="*/ 1288001 w 2351594"/>
              <a:gd name="connsiteY3" fmla="*/ 780029 h 1441852"/>
              <a:gd name="connsiteX4" fmla="*/ 2348086 w 2351594"/>
              <a:gd name="connsiteY4" fmla="*/ 483792 h 1441852"/>
              <a:gd name="connsiteX5" fmla="*/ 2351594 w 2351594"/>
              <a:gd name="connsiteY5" fmla="*/ 479752 h 1441852"/>
              <a:gd name="connsiteX6" fmla="*/ 2112618 w 2351594"/>
              <a:gd name="connsiteY6" fmla="*/ 1066526 h 1441852"/>
              <a:gd name="connsiteX7" fmla="*/ 2106074 w 2351594"/>
              <a:gd name="connsiteY7" fmla="*/ 1066526 h 1441852"/>
              <a:gd name="connsiteX8" fmla="*/ 1273489 w 2351594"/>
              <a:gd name="connsiteY8" fmla="*/ 1441852 h 1441852"/>
              <a:gd name="connsiteX9" fmla="*/ 440904 w 2351594"/>
              <a:gd name="connsiteY9" fmla="*/ 1066526 h 1441852"/>
              <a:gd name="connsiteX10" fmla="*/ 434364 w 2351594"/>
              <a:gd name="connsiteY10" fmla="*/ 1066526 h 1441852"/>
              <a:gd name="connsiteX11" fmla="*/ 0 w 2351594"/>
              <a:gd name="connsiteY11" fmla="*/ 0 h 144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51594" h="1441852">
                <a:moveTo>
                  <a:pt x="0" y="0"/>
                </a:moveTo>
                <a:lnTo>
                  <a:pt x="128466" y="294994"/>
                </a:lnTo>
                <a:lnTo>
                  <a:pt x="137504" y="294994"/>
                </a:lnTo>
                <a:cubicBezTo>
                  <a:pt x="137504" y="562872"/>
                  <a:pt x="652599" y="780029"/>
                  <a:pt x="1288001" y="780029"/>
                </a:cubicBezTo>
                <a:cubicBezTo>
                  <a:pt x="1764553" y="780029"/>
                  <a:pt x="2173432" y="657878"/>
                  <a:pt x="2348086" y="483792"/>
                </a:cubicBezTo>
                <a:lnTo>
                  <a:pt x="2351594" y="479752"/>
                </a:lnTo>
                <a:lnTo>
                  <a:pt x="2112618" y="1066526"/>
                </a:lnTo>
                <a:lnTo>
                  <a:pt x="2106074" y="1066526"/>
                </a:lnTo>
                <a:cubicBezTo>
                  <a:pt x="2106074" y="1273813"/>
                  <a:pt x="1733313" y="1441852"/>
                  <a:pt x="1273489" y="1441852"/>
                </a:cubicBezTo>
                <a:cubicBezTo>
                  <a:pt x="813665" y="1441852"/>
                  <a:pt x="440904" y="1273813"/>
                  <a:pt x="440904" y="1066526"/>
                </a:cubicBezTo>
                <a:lnTo>
                  <a:pt x="434364" y="1066526"/>
                </a:lnTo>
                <a:lnTo>
                  <a:pt x="0" y="0"/>
                </a:lnTo>
                <a:close/>
              </a:path>
            </a:pathLst>
          </a:cu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41E6D7-C7CE-BE49-C147-E288DA6C7329}"/>
              </a:ext>
            </a:extLst>
          </p:cNvPr>
          <p:cNvSpPr/>
          <p:nvPr/>
        </p:nvSpPr>
        <p:spPr>
          <a:xfrm>
            <a:off x="5337428" y="2468856"/>
            <a:ext cx="3067395" cy="523179"/>
          </a:xfrm>
          <a:prstGeom prst="ellipse">
            <a:avLst/>
          </a:pr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F4E6EBAD-78B4-0DA6-47A3-567474479602}"/>
              </a:ext>
            </a:extLst>
          </p:cNvPr>
          <p:cNvSpPr/>
          <p:nvPr/>
        </p:nvSpPr>
        <p:spPr>
          <a:xfrm>
            <a:off x="3006036" y="4265460"/>
            <a:ext cx="2816005" cy="514509"/>
          </a:xfrm>
          <a:custGeom>
            <a:avLst/>
            <a:gdLst>
              <a:gd name="connsiteX0" fmla="*/ 0 w 4853608"/>
              <a:gd name="connsiteY0" fmla="*/ 0 h 677537"/>
              <a:gd name="connsiteX1" fmla="*/ 4562023 w 4853608"/>
              <a:gd name="connsiteY1" fmla="*/ 0 h 677537"/>
              <a:gd name="connsiteX2" fmla="*/ 4853608 w 4853608"/>
              <a:gd name="connsiteY2" fmla="*/ 677537 h 677537"/>
              <a:gd name="connsiteX3" fmla="*/ 0 w 4853608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3608" h="677537">
                <a:moveTo>
                  <a:pt x="0" y="0"/>
                </a:moveTo>
                <a:lnTo>
                  <a:pt x="4562023" y="0"/>
                </a:lnTo>
                <a:lnTo>
                  <a:pt x="4853608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C8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2A606F61-6AF5-2712-F209-060D569A6725}"/>
              </a:ext>
            </a:extLst>
          </p:cNvPr>
          <p:cNvSpPr/>
          <p:nvPr/>
        </p:nvSpPr>
        <p:spPr>
          <a:xfrm>
            <a:off x="3006036" y="3753356"/>
            <a:ext cx="2644994" cy="514509"/>
          </a:xfrm>
          <a:custGeom>
            <a:avLst/>
            <a:gdLst>
              <a:gd name="connsiteX0" fmla="*/ 0 w 4558857"/>
              <a:gd name="connsiteY0" fmla="*/ 0 h 677537"/>
              <a:gd name="connsiteX1" fmla="*/ 4267272 w 4558857"/>
              <a:gd name="connsiteY1" fmla="*/ 0 h 677537"/>
              <a:gd name="connsiteX2" fmla="*/ 4558857 w 4558857"/>
              <a:gd name="connsiteY2" fmla="*/ 677537 h 677537"/>
              <a:gd name="connsiteX3" fmla="*/ 0 w 4558857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8857" h="677537">
                <a:moveTo>
                  <a:pt x="0" y="0"/>
                </a:moveTo>
                <a:lnTo>
                  <a:pt x="4267272" y="0"/>
                </a:lnTo>
                <a:lnTo>
                  <a:pt x="4558857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FA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58716615-C20F-13C0-FB3A-273BFD6A5751}"/>
              </a:ext>
            </a:extLst>
          </p:cNvPr>
          <p:cNvSpPr/>
          <p:nvPr/>
        </p:nvSpPr>
        <p:spPr>
          <a:xfrm>
            <a:off x="3006036" y="3241253"/>
            <a:ext cx="2473983" cy="514509"/>
          </a:xfrm>
          <a:custGeom>
            <a:avLst/>
            <a:gdLst>
              <a:gd name="connsiteX0" fmla="*/ 0 w 4264106"/>
              <a:gd name="connsiteY0" fmla="*/ 0 h 677537"/>
              <a:gd name="connsiteX1" fmla="*/ 3972521 w 4264106"/>
              <a:gd name="connsiteY1" fmla="*/ 0 h 677537"/>
              <a:gd name="connsiteX2" fmla="*/ 4264106 w 4264106"/>
              <a:gd name="connsiteY2" fmla="*/ 677537 h 677537"/>
              <a:gd name="connsiteX3" fmla="*/ 0 w 4264106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4106" h="677537">
                <a:moveTo>
                  <a:pt x="0" y="0"/>
                </a:moveTo>
                <a:lnTo>
                  <a:pt x="3972521" y="0"/>
                </a:lnTo>
                <a:lnTo>
                  <a:pt x="4264106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13D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497CC-86B5-111D-D8C4-E3BBEE4C2898}"/>
              </a:ext>
            </a:extLst>
          </p:cNvPr>
          <p:cNvSpPr txBox="1"/>
          <p:nvPr/>
        </p:nvSpPr>
        <p:spPr>
          <a:xfrm>
            <a:off x="3144363" y="3376687"/>
            <a:ext cx="2112867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97,846 (GA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-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FIRST VISIT)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456C8-48C4-51ED-C3D1-FEA231E7B6AA}"/>
              </a:ext>
            </a:extLst>
          </p:cNvPr>
          <p:cNvSpPr txBox="1"/>
          <p:nvPr/>
        </p:nvSpPr>
        <p:spPr>
          <a:xfrm>
            <a:off x="3433275" y="3890121"/>
            <a:ext cx="1983115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4,637 (GA – 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회원가입 완료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74F4F-1E5A-58FE-6957-D418BAAD9483}"/>
              </a:ext>
            </a:extLst>
          </p:cNvPr>
          <p:cNvSpPr txBox="1"/>
          <p:nvPr/>
        </p:nvSpPr>
        <p:spPr>
          <a:xfrm>
            <a:off x="3538907" y="4405853"/>
            <a:ext cx="1983115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1,368 (GA - 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서비스 신청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811AD-4D26-9585-205F-079E259576AB}"/>
              </a:ext>
            </a:extLst>
          </p:cNvPr>
          <p:cNvSpPr txBox="1"/>
          <p:nvPr/>
        </p:nvSpPr>
        <p:spPr>
          <a:xfrm>
            <a:off x="6227782" y="3101021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F7A74-4EBA-1F5E-3246-9B3DEC945C93}"/>
              </a:ext>
            </a:extLst>
          </p:cNvPr>
          <p:cNvSpPr txBox="1"/>
          <p:nvPr/>
        </p:nvSpPr>
        <p:spPr>
          <a:xfrm>
            <a:off x="6227782" y="3594800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첫 방문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F08AAB-7A73-4006-A2D0-3CABC8DD9353}"/>
              </a:ext>
            </a:extLst>
          </p:cNvPr>
          <p:cNvSpPr txBox="1"/>
          <p:nvPr/>
        </p:nvSpPr>
        <p:spPr>
          <a:xfrm>
            <a:off x="6227782" y="4081326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B9A80-7FE1-DBCA-D163-397E82328066}"/>
              </a:ext>
            </a:extLst>
          </p:cNvPr>
          <p:cNvSpPr txBox="1"/>
          <p:nvPr/>
        </p:nvSpPr>
        <p:spPr>
          <a:xfrm>
            <a:off x="6227782" y="4574659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서비스 신청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88B2C-D45C-699D-0EF1-46CD9A0D7328}"/>
              </a:ext>
            </a:extLst>
          </p:cNvPr>
          <p:cNvSpPr txBox="1"/>
          <p:nvPr/>
        </p:nvSpPr>
        <p:spPr>
          <a:xfrm>
            <a:off x="6227782" y="5061185"/>
            <a:ext cx="1249853" cy="23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입고</a:t>
            </a: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7016DA0E-692D-882C-4BB0-D30FED9EC8BC}"/>
              </a:ext>
            </a:extLst>
          </p:cNvPr>
          <p:cNvSpPr/>
          <p:nvPr/>
        </p:nvSpPr>
        <p:spPr>
          <a:xfrm rot="5152058">
            <a:off x="7768964" y="3265496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ln w="57150">
            <a:gradFill flip="none" rotWithShape="1">
              <a:gsLst>
                <a:gs pos="0">
                  <a:srgbClr val="13D796"/>
                </a:gs>
                <a:gs pos="100000">
                  <a:srgbClr val="0FA976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7008BCFE-0EE4-8A3A-BAC7-EC6667F74D7A}"/>
              </a:ext>
            </a:extLst>
          </p:cNvPr>
          <p:cNvSpPr/>
          <p:nvPr/>
        </p:nvSpPr>
        <p:spPr>
          <a:xfrm rot="5152058">
            <a:off x="7530262" y="3861902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ln w="57150">
            <a:gradFill flip="none" rotWithShape="1">
              <a:gsLst>
                <a:gs pos="0">
                  <a:srgbClr val="0FA976"/>
                </a:gs>
                <a:gs pos="100000">
                  <a:srgbClr val="0C8E63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35343-D51F-6AE0-8773-DB0EC793C83A}"/>
              </a:ext>
            </a:extLst>
          </p:cNvPr>
          <p:cNvSpPr txBox="1"/>
          <p:nvPr/>
        </p:nvSpPr>
        <p:spPr>
          <a:xfrm>
            <a:off x="8551142" y="3636496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4.7%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8C94F5-4E95-7A98-D66A-2E3338DCAD11}"/>
              </a:ext>
            </a:extLst>
          </p:cNvPr>
          <p:cNvSpPr txBox="1"/>
          <p:nvPr/>
        </p:nvSpPr>
        <p:spPr>
          <a:xfrm>
            <a:off x="8292566" y="4257044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29.5%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C66C5B1F-0E82-85BA-DA90-AB981029E392}"/>
              </a:ext>
            </a:extLst>
          </p:cNvPr>
          <p:cNvSpPr/>
          <p:nvPr/>
        </p:nvSpPr>
        <p:spPr>
          <a:xfrm>
            <a:off x="3006036" y="4777563"/>
            <a:ext cx="2985137" cy="514509"/>
          </a:xfrm>
          <a:custGeom>
            <a:avLst/>
            <a:gdLst>
              <a:gd name="connsiteX0" fmla="*/ 0 w 5148359"/>
              <a:gd name="connsiteY0" fmla="*/ 0 h 677537"/>
              <a:gd name="connsiteX1" fmla="*/ 4856774 w 5148359"/>
              <a:gd name="connsiteY1" fmla="*/ 0 h 677537"/>
              <a:gd name="connsiteX2" fmla="*/ 5148359 w 5148359"/>
              <a:gd name="connsiteY2" fmla="*/ 677537 h 677537"/>
              <a:gd name="connsiteX3" fmla="*/ 0 w 5148359"/>
              <a:gd name="connsiteY3" fmla="*/ 677537 h 6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359" h="677537">
                <a:moveTo>
                  <a:pt x="0" y="0"/>
                </a:moveTo>
                <a:lnTo>
                  <a:pt x="4856774" y="0"/>
                </a:lnTo>
                <a:lnTo>
                  <a:pt x="5148359" y="677537"/>
                </a:lnTo>
                <a:lnTo>
                  <a:pt x="0" y="677537"/>
                </a:lnTo>
                <a:close/>
              </a:path>
            </a:pathLst>
          </a:cu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CD77E-776F-D95C-3924-ED10C7F4B2E9}"/>
              </a:ext>
            </a:extLst>
          </p:cNvPr>
          <p:cNvSpPr txBox="1"/>
          <p:nvPr/>
        </p:nvSpPr>
        <p:spPr>
          <a:xfrm>
            <a:off x="3862819" y="4917958"/>
            <a:ext cx="1848576" cy="21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  210 (</a:t>
            </a:r>
            <a:r>
              <a:rPr lang="ko-KR" altLang="en-US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입고</a:t>
            </a: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27F34B8D-5278-D3F0-B28D-8DE06882AA56}"/>
              </a:ext>
            </a:extLst>
          </p:cNvPr>
          <p:cNvSpPr/>
          <p:nvPr/>
        </p:nvSpPr>
        <p:spPr>
          <a:xfrm rot="5152058">
            <a:off x="7287116" y="4458306"/>
            <a:ext cx="493456" cy="1024005"/>
          </a:xfrm>
          <a:prstGeom prst="arc">
            <a:avLst>
              <a:gd name="adj1" fmla="val 13917697"/>
              <a:gd name="adj2" fmla="val 0"/>
            </a:avLst>
          </a:prstGeom>
          <a:noFill/>
          <a:ln w="57150">
            <a:solidFill>
              <a:srgbClr val="095F4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4261A-B9ED-4A9A-646B-AA2C3E148C0B}"/>
              </a:ext>
            </a:extLst>
          </p:cNvPr>
          <p:cNvSpPr txBox="1"/>
          <p:nvPr/>
        </p:nvSpPr>
        <p:spPr>
          <a:xfrm>
            <a:off x="8049420" y="4853448"/>
            <a:ext cx="634823" cy="19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15.4%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B1776F-6718-52F2-F4E6-CD88F81ECC04}"/>
              </a:ext>
            </a:extLst>
          </p:cNvPr>
          <p:cNvSpPr txBox="1"/>
          <p:nvPr/>
        </p:nvSpPr>
        <p:spPr>
          <a:xfrm>
            <a:off x="3537216" y="5665078"/>
            <a:ext cx="5022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첫 방문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회원 가입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신청은 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GA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기준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입고는 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customer </a:t>
            </a:r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기준 </a:t>
            </a:r>
          </a:p>
        </p:txBody>
      </p:sp>
    </p:spTree>
    <p:extLst>
      <p:ext uri="{BB962C8B-B14F-4D97-AF65-F5344CB8AC3E}">
        <p14:creationId xmlns:p14="http://schemas.microsoft.com/office/powerpoint/2010/main" val="307396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2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5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설명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0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7AFC5-3AA8-531E-8729-4E504B541550}"/>
              </a:ext>
            </a:extLst>
          </p:cNvPr>
          <p:cNvSpPr/>
          <p:nvPr/>
        </p:nvSpPr>
        <p:spPr>
          <a:xfrm rot="16200000">
            <a:off x="5953517" y="-61892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3FA70A-F461-1983-091D-6106FB603BCE}"/>
              </a:ext>
            </a:extLst>
          </p:cNvPr>
          <p:cNvSpPr/>
          <p:nvPr/>
        </p:nvSpPr>
        <p:spPr>
          <a:xfrm rot="16200000">
            <a:off x="5953517" y="1265711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CDB011-CD88-8FC6-9468-E80EDFBD4062}"/>
              </a:ext>
            </a:extLst>
          </p:cNvPr>
          <p:cNvSpPr/>
          <p:nvPr/>
        </p:nvSpPr>
        <p:spPr>
          <a:xfrm rot="16200000">
            <a:off x="5953517" y="1735543"/>
            <a:ext cx="459488" cy="7678565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유저들의 홈페이지 탐색은 주로 서비스 신청 후 이루어집니다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8200" y="1830125"/>
            <a:ext cx="888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신청을 기점으로 유저의 활동량 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Feature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대한 대응표본 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T-Test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수행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8200" y="2231596"/>
            <a:ext cx="8882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/>
              <a:t>서비스 신청 이후의 활동량이 유의미하게 많음을 검증</a:t>
            </a:r>
            <a:endParaRPr lang="en-US" altLang="ko-KR" sz="1600" dirty="0"/>
          </a:p>
        </p:txBody>
      </p:sp>
      <p:graphicFrame>
        <p:nvGraphicFramePr>
          <p:cNvPr id="13" name="Google Shape;147;p4"/>
          <p:cNvGraphicFramePr/>
          <p:nvPr/>
        </p:nvGraphicFramePr>
        <p:xfrm>
          <a:off x="2343979" y="3137082"/>
          <a:ext cx="7504042" cy="26546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26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4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피쳐명</a:t>
                      </a:r>
                      <a:endParaRPr sz="14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신청 전 </a:t>
                      </a:r>
                      <a:r>
                        <a:rPr lang="en-US" altLang="ko-KR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&lt; </a:t>
                      </a:r>
                      <a:r>
                        <a:rPr lang="ko-KR" altLang="en-US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신청 후 검증</a:t>
                      </a:r>
                      <a:endParaRPr sz="14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세션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세션당 번들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유의 수준 내에서 검증되지 않음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차이가 없다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.)</a:t>
                      </a:r>
                      <a:endParaRPr 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세션당 체류시간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유의 수준 내에서 검증되지 않음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차이가 없다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방문일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방문한 페이지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신청 후가 더 큰 것으로 검증됨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DA47FC-6781-B5D2-55B4-5BEA9C0CF0D1}"/>
              </a:ext>
            </a:extLst>
          </p:cNvPr>
          <p:cNvSpPr txBox="1"/>
          <p:nvPr/>
        </p:nvSpPr>
        <p:spPr>
          <a:xfrm>
            <a:off x="8732205" y="2722929"/>
            <a:ext cx="1249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유의 수준</a:t>
            </a:r>
            <a:r>
              <a:rPr lang="en-US" altLang="ko-KR" sz="1000" i="1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0.05</a:t>
            </a:r>
            <a:endParaRPr lang="ko-KR" altLang="en-US" sz="1000" i="1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36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 지향적 고객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첫 방문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서비스 신청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28DC9-EA67-C13D-1BBD-FDC2CCA82AAB}"/>
              </a:ext>
            </a:extLst>
          </p:cNvPr>
          <p:cNvGrpSpPr/>
          <p:nvPr/>
        </p:nvGrpSpPr>
        <p:grpSpPr>
          <a:xfrm>
            <a:off x="526769" y="1843055"/>
            <a:ext cx="5384175" cy="3716560"/>
            <a:chOff x="347154" y="1757692"/>
            <a:chExt cx="6139071" cy="4284211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0606" y="2691435"/>
              <a:ext cx="6129" cy="3350468"/>
            </a:xfrm>
            <a:prstGeom prst="straightConnector1">
              <a:avLst/>
            </a:prstGeom>
            <a:ln w="38100">
              <a:solidFill>
                <a:srgbClr val="00855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1142733" y="1757693"/>
              <a:ext cx="491814" cy="4284210"/>
              <a:chOff x="326885" y="2094480"/>
              <a:chExt cx="360000" cy="3633866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26885" y="2094480"/>
                <a:ext cx="360000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26885" y="2886480"/>
                <a:ext cx="360000" cy="2808000"/>
              </a:xfrm>
              <a:prstGeom prst="rect">
                <a:avLst/>
              </a:prstGeom>
              <a:solidFill>
                <a:srgbClr val="008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6885" y="2992346"/>
                <a:ext cx="360000" cy="2736000"/>
              </a:xfrm>
              <a:prstGeom prst="rect">
                <a:avLst/>
              </a:prstGeom>
              <a:solidFill>
                <a:srgbClr val="339D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326885" y="4036346"/>
                <a:ext cx="360000" cy="1692000"/>
              </a:xfrm>
              <a:prstGeom prst="rect">
                <a:avLst/>
              </a:prstGeom>
              <a:solidFill>
                <a:srgbClr val="B2DA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34547" y="4047090"/>
              <a:ext cx="1653158" cy="0"/>
            </a:xfrm>
            <a:prstGeom prst="line">
              <a:avLst/>
            </a:prstGeom>
            <a:ln w="19050">
              <a:solidFill>
                <a:srgbClr val="66B69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142733" y="6041903"/>
              <a:ext cx="5164667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34546" y="2816248"/>
              <a:ext cx="3096000" cy="0"/>
            </a:xfrm>
            <a:prstGeom prst="line">
              <a:avLst/>
            </a:prstGeom>
            <a:ln w="19050">
              <a:solidFill>
                <a:srgbClr val="0085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19AC51B-4DA3-BA2A-73CD-86C8E6C6A64B}"/>
                </a:ext>
              </a:extLst>
            </p:cNvPr>
            <p:cNvCxnSpPr/>
            <p:nvPr/>
          </p:nvCxnSpPr>
          <p:spPr>
            <a:xfrm>
              <a:off x="1624608" y="2699902"/>
              <a:ext cx="4608000" cy="0"/>
            </a:xfrm>
            <a:prstGeom prst="line">
              <a:avLst/>
            </a:prstGeom>
            <a:ln w="19050">
              <a:solidFill>
                <a:srgbClr val="095F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687246" y="3315697"/>
              <a:ext cx="1798979" cy="886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78%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1805" y="4044199"/>
              <a:ext cx="0" cy="1997704"/>
            </a:xfrm>
            <a:prstGeom prst="straightConnector1">
              <a:avLst/>
            </a:prstGeom>
            <a:ln w="38100">
              <a:solidFill>
                <a:srgbClr val="CCE7D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779541" y="4624424"/>
              <a:ext cx="1508164" cy="869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47%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AE515FF-ACBA-E1B8-8389-AD6A8750985B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05" y="2816248"/>
              <a:ext cx="0" cy="3225655"/>
            </a:xfrm>
            <a:prstGeom prst="straightConnector1">
              <a:avLst/>
            </a:prstGeom>
            <a:ln w="38100">
              <a:solidFill>
                <a:srgbClr val="339D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81576" y="3808962"/>
              <a:ext cx="1798979" cy="869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76%</a:t>
              </a:r>
            </a:p>
            <a:p>
              <a:pPr algn="ctr"/>
              <a:r>
                <a:rPr lang="ko-KR" altLang="en-US" sz="1300" dirty="0"/>
                <a:t>첫 방문 </a:t>
              </a:r>
              <a:r>
                <a:rPr lang="en-US" altLang="ko-KR" sz="1300" dirty="0"/>
                <a:t>30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가입 완료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AD1D4-8D71-F514-02D0-C4E8C4F3BABE}"/>
                </a:ext>
              </a:extLst>
            </p:cNvPr>
            <p:cNvSpPr txBox="1"/>
            <p:nvPr/>
          </p:nvSpPr>
          <p:spPr>
            <a:xfrm>
              <a:off x="347154" y="1757692"/>
              <a:ext cx="79557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전체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가입자</a:t>
              </a:r>
            </a:p>
          </p:txBody>
        </p:sp>
      </p:grpSp>
      <p:sp>
        <p:nvSpPr>
          <p:cNvPr id="8" name="Google Shape;95;p1">
            <a:extLst>
              <a:ext uri="{FF2B5EF4-FFF2-40B4-BE49-F238E27FC236}">
                <a16:creationId xmlns:a16="http://schemas.microsoft.com/office/drawing/2014/main" id="{83FD33AA-7511-4743-FF21-29602BA140A2}"/>
              </a:ext>
            </a:extLst>
          </p:cNvPr>
          <p:cNvSpPr/>
          <p:nvPr/>
        </p:nvSpPr>
        <p:spPr>
          <a:xfrm>
            <a:off x="946108" y="5865007"/>
            <a:ext cx="4807999" cy="587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+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가입자의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75%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 가입 이전에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개 이하 페이지 방문</a:t>
            </a:r>
            <a:endParaRPr lang="en-US" altLang="ko-KR" sz="15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891A0-7076-34C7-B531-46BAD8C310C0}"/>
              </a:ext>
            </a:extLst>
          </p:cNvPr>
          <p:cNvSpPr txBox="1"/>
          <p:nvPr/>
        </p:nvSpPr>
        <p:spPr>
          <a:xfrm>
            <a:off x="946108" y="6460068"/>
            <a:ext cx="3242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메인페이지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로그인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회원가입 등의 기본 페이지 제외</a:t>
            </a:r>
            <a:endParaRPr kumimoji="1" lang="ko-Kore-KR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6A1FAC-FFDA-87E3-5271-CDD3C237A231}"/>
              </a:ext>
            </a:extLst>
          </p:cNvPr>
          <p:cNvGrpSpPr/>
          <p:nvPr/>
        </p:nvGrpSpPr>
        <p:grpSpPr>
          <a:xfrm>
            <a:off x="6225464" y="1866068"/>
            <a:ext cx="5434646" cy="3777709"/>
            <a:chOff x="347154" y="1757692"/>
            <a:chExt cx="6213231" cy="4284212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3B70CB6-DCCD-3B90-300E-F10BB6B1C3D0}"/>
                </a:ext>
              </a:extLst>
            </p:cNvPr>
            <p:cNvCxnSpPr>
              <a:cxnSpLocks/>
            </p:cNvCxnSpPr>
            <p:nvPr/>
          </p:nvCxnSpPr>
          <p:spPr>
            <a:xfrm>
              <a:off x="5580606" y="2147879"/>
              <a:ext cx="1" cy="3894024"/>
            </a:xfrm>
            <a:prstGeom prst="straightConnector1">
              <a:avLst/>
            </a:prstGeom>
            <a:ln w="38100">
              <a:solidFill>
                <a:srgbClr val="00855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3FBB256-ED9E-1C89-7F3E-9DD818C91CD6}"/>
                </a:ext>
              </a:extLst>
            </p:cNvPr>
            <p:cNvGrpSpPr/>
            <p:nvPr/>
          </p:nvGrpSpPr>
          <p:grpSpPr>
            <a:xfrm>
              <a:off x="1147725" y="1757693"/>
              <a:ext cx="491814" cy="4284211"/>
              <a:chOff x="1147725" y="1757693"/>
              <a:chExt cx="491814" cy="428421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257BA1A-75B6-B9E7-957E-BB8C6D06F3ED}"/>
                  </a:ext>
                </a:extLst>
              </p:cNvPr>
              <p:cNvSpPr/>
              <p:nvPr/>
            </p:nvSpPr>
            <p:spPr>
              <a:xfrm>
                <a:off x="1147725" y="1757693"/>
                <a:ext cx="491814" cy="42442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9F6D40B-CEF1-46A7-3CE8-870B98EA8845}"/>
                  </a:ext>
                </a:extLst>
              </p:cNvPr>
              <p:cNvSpPr/>
              <p:nvPr/>
            </p:nvSpPr>
            <p:spPr>
              <a:xfrm>
                <a:off x="1147725" y="2115940"/>
                <a:ext cx="491814" cy="3905999"/>
              </a:xfrm>
              <a:prstGeom prst="rect">
                <a:avLst/>
              </a:prstGeom>
              <a:solidFill>
                <a:srgbClr val="008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ECD9D30-DD47-8734-E33D-1165EC2944C1}"/>
                  </a:ext>
                </a:extLst>
              </p:cNvPr>
              <p:cNvSpPr/>
              <p:nvPr/>
            </p:nvSpPr>
            <p:spPr>
              <a:xfrm>
                <a:off x="1147725" y="2434704"/>
                <a:ext cx="491814" cy="3607200"/>
              </a:xfrm>
              <a:prstGeom prst="rect">
                <a:avLst/>
              </a:prstGeom>
              <a:solidFill>
                <a:srgbClr val="339D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5C6B26B-4B13-0165-EC7E-88A4D5FA4E6F}"/>
                  </a:ext>
                </a:extLst>
              </p:cNvPr>
              <p:cNvSpPr/>
              <p:nvPr/>
            </p:nvSpPr>
            <p:spPr>
              <a:xfrm>
                <a:off x="1147725" y="2560704"/>
                <a:ext cx="491814" cy="3481200"/>
              </a:xfrm>
              <a:prstGeom prst="rect">
                <a:avLst/>
              </a:prstGeom>
              <a:solidFill>
                <a:srgbClr val="B2DA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8" name="직선 연결선 12">
              <a:extLst>
                <a:ext uri="{FF2B5EF4-FFF2-40B4-BE49-F238E27FC236}">
                  <a16:creationId xmlns:a16="http://schemas.microsoft.com/office/drawing/2014/main" id="{E61029F6-EA08-4C43-248B-013117102072}"/>
                </a:ext>
              </a:extLst>
            </p:cNvPr>
            <p:cNvCxnSpPr>
              <a:cxnSpLocks/>
            </p:cNvCxnSpPr>
            <p:nvPr/>
          </p:nvCxnSpPr>
          <p:spPr>
            <a:xfrm>
              <a:off x="1634547" y="2560727"/>
              <a:ext cx="1653158" cy="0"/>
            </a:xfrm>
            <a:prstGeom prst="line">
              <a:avLst/>
            </a:prstGeom>
            <a:ln w="19050">
              <a:solidFill>
                <a:srgbClr val="66B69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14">
              <a:extLst>
                <a:ext uri="{FF2B5EF4-FFF2-40B4-BE49-F238E27FC236}">
                  <a16:creationId xmlns:a16="http://schemas.microsoft.com/office/drawing/2014/main" id="{464FBBE8-CA68-0B5A-FF44-0C783ABCE3CD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33" y="6041903"/>
              <a:ext cx="5164667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17">
              <a:extLst>
                <a:ext uri="{FF2B5EF4-FFF2-40B4-BE49-F238E27FC236}">
                  <a16:creationId xmlns:a16="http://schemas.microsoft.com/office/drawing/2014/main" id="{3DCDC08C-4BC9-311C-04D0-2477651D9C21}"/>
                </a:ext>
              </a:extLst>
            </p:cNvPr>
            <p:cNvCxnSpPr>
              <a:cxnSpLocks/>
            </p:cNvCxnSpPr>
            <p:nvPr/>
          </p:nvCxnSpPr>
          <p:spPr>
            <a:xfrm>
              <a:off x="1634546" y="2434704"/>
              <a:ext cx="3096000" cy="0"/>
            </a:xfrm>
            <a:prstGeom prst="line">
              <a:avLst/>
            </a:prstGeom>
            <a:ln w="19050">
              <a:solidFill>
                <a:srgbClr val="0085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22">
              <a:extLst>
                <a:ext uri="{FF2B5EF4-FFF2-40B4-BE49-F238E27FC236}">
                  <a16:creationId xmlns:a16="http://schemas.microsoft.com/office/drawing/2014/main" id="{92325D83-CE3B-A71E-9B17-E892BDF5687F}"/>
                </a:ext>
              </a:extLst>
            </p:cNvPr>
            <p:cNvCxnSpPr>
              <a:cxnSpLocks/>
            </p:cNvCxnSpPr>
            <p:nvPr/>
          </p:nvCxnSpPr>
          <p:spPr>
            <a:xfrm>
              <a:off x="1624608" y="2131909"/>
              <a:ext cx="4608000" cy="0"/>
            </a:xfrm>
            <a:prstGeom prst="line">
              <a:avLst/>
            </a:prstGeom>
            <a:ln w="19050">
              <a:solidFill>
                <a:srgbClr val="095F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4E1B99F-C445-2DAB-EF4D-7F3CA048C125}"/>
                </a:ext>
              </a:extLst>
            </p:cNvPr>
            <p:cNvCxnSpPr>
              <a:cxnSpLocks/>
            </p:cNvCxnSpPr>
            <p:nvPr/>
          </p:nvCxnSpPr>
          <p:spPr>
            <a:xfrm>
              <a:off x="2481805" y="2560704"/>
              <a:ext cx="0" cy="3481199"/>
            </a:xfrm>
            <a:prstGeom prst="straightConnector1">
              <a:avLst/>
            </a:prstGeom>
            <a:ln w="38100">
              <a:solidFill>
                <a:srgbClr val="CCE7D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4C75D2-25EF-366E-7658-83E58347B2A6}"/>
                </a:ext>
              </a:extLst>
            </p:cNvPr>
            <p:cNvSpPr txBox="1"/>
            <p:nvPr/>
          </p:nvSpPr>
          <p:spPr>
            <a:xfrm>
              <a:off x="1717959" y="3721267"/>
              <a:ext cx="1632287" cy="8551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82%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30</a:t>
              </a:r>
              <a:r>
                <a:rPr lang="ko-KR" altLang="en-US" sz="1300" dirty="0"/>
                <a:t>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D665313-FE03-D059-9988-D8901FA0D5AF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05" y="2434704"/>
              <a:ext cx="0" cy="3607199"/>
            </a:xfrm>
            <a:prstGeom prst="straightConnector1">
              <a:avLst/>
            </a:prstGeom>
            <a:ln w="38100">
              <a:solidFill>
                <a:srgbClr val="339D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DB4A0B-46B2-FD9E-A102-DBD196B3D83F}"/>
                </a:ext>
              </a:extLst>
            </p:cNvPr>
            <p:cNvSpPr txBox="1"/>
            <p:nvPr/>
          </p:nvSpPr>
          <p:spPr>
            <a:xfrm>
              <a:off x="3246553" y="3219522"/>
              <a:ext cx="1798979" cy="754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85%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1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B8AC2C-DCD9-918E-FA27-2DE5F4180B23}"/>
                </a:ext>
              </a:extLst>
            </p:cNvPr>
            <p:cNvSpPr txBox="1"/>
            <p:nvPr/>
          </p:nvSpPr>
          <p:spPr>
            <a:xfrm>
              <a:off x="4761406" y="2929013"/>
              <a:ext cx="1798979" cy="7540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92%</a:t>
              </a:r>
            </a:p>
            <a:p>
              <a:pPr algn="ctr"/>
              <a:r>
                <a:rPr lang="ko-KR" altLang="en-US" sz="1300" dirty="0"/>
                <a:t>가입 후 </a:t>
              </a:r>
              <a:r>
                <a:rPr lang="en-US" altLang="ko-KR" sz="1300" dirty="0"/>
                <a:t>24</a:t>
              </a:r>
              <a:r>
                <a:rPr lang="ko-KR" altLang="en-US" sz="1300" dirty="0"/>
                <a:t>시간 내</a:t>
              </a:r>
              <a:r>
                <a:rPr lang="en-US" altLang="ko-KR" sz="1300" dirty="0"/>
                <a:t/>
              </a:r>
              <a:br>
                <a:rPr lang="en-US" altLang="ko-KR" sz="1300" dirty="0"/>
              </a:br>
              <a:r>
                <a:rPr lang="ko-KR" altLang="en-US" sz="1300" dirty="0"/>
                <a:t>서비스 신청 완료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4F27DF-185B-5A45-1DBC-10AB80F0D365}"/>
                </a:ext>
              </a:extLst>
            </p:cNvPr>
            <p:cNvSpPr txBox="1"/>
            <p:nvPr/>
          </p:nvSpPr>
          <p:spPr>
            <a:xfrm>
              <a:off x="347154" y="1757692"/>
              <a:ext cx="795579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전체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서비스 신청자</a:t>
              </a:r>
            </a:p>
          </p:txBody>
        </p:sp>
      </p:grpSp>
      <p:sp>
        <p:nvSpPr>
          <p:cNvPr id="62" name="Google Shape;95;p1">
            <a:extLst>
              <a:ext uri="{FF2B5EF4-FFF2-40B4-BE49-F238E27FC236}">
                <a16:creationId xmlns:a16="http://schemas.microsoft.com/office/drawing/2014/main" id="{E976CDDB-8A3A-073A-4015-EFE2425E54CF}"/>
              </a:ext>
            </a:extLst>
          </p:cNvPr>
          <p:cNvSpPr/>
          <p:nvPr/>
        </p:nvSpPr>
        <p:spPr>
          <a:xfrm>
            <a:off x="6595813" y="5841439"/>
            <a:ext cx="4845560" cy="578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+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신청자의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94%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 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가입후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~</a:t>
            </a:r>
            <a:r>
              <a:rPr lang="ko-KR" altLang="en-US" sz="1500" b="1" dirty="0" err="1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신청전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</a:t>
            </a:r>
            <a:r>
              <a:rPr lang="ko-KR" altLang="en-US" sz="1500" b="1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개 이하 페이지 방문</a:t>
            </a:r>
            <a:endParaRPr lang="en-US" altLang="ko-KR" sz="1500" b="1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EC5237-8411-E34E-1D89-29DCD161084E}"/>
              </a:ext>
            </a:extLst>
          </p:cNvPr>
          <p:cNvSpPr txBox="1"/>
          <p:nvPr/>
        </p:nvSpPr>
        <p:spPr>
          <a:xfrm>
            <a:off x="6595813" y="6431198"/>
            <a:ext cx="3285505" cy="26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메인페이지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로그인</a:t>
            </a:r>
            <a:r>
              <a:rPr kumimoji="1"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회원가입 등의 기본 페이지 제외</a:t>
            </a:r>
            <a:endParaRPr kumimoji="1" lang="ko-Kore-KR" altLang="en-US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13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대부분의 </a:t>
            </a:r>
            <a:r>
              <a:rPr lang="ko-KR" altLang="en-US" sz="2800" err="1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파스토</a:t>
            </a:r>
            <a:r>
              <a:rPr lang="ko-KR" altLang="en-US" sz="280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 홈페이지 방문자는 메인 페이지에서 빠르게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이탈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Google Shape;97;p1"/>
          <p:cNvCxnSpPr/>
          <p:nvPr/>
        </p:nvCxnSpPr>
        <p:spPr>
          <a:xfrm>
            <a:off x="6096000" y="2470381"/>
            <a:ext cx="0" cy="3672000"/>
          </a:xfrm>
          <a:prstGeom prst="straightConnector1">
            <a:avLst/>
          </a:prstGeom>
          <a:noFill/>
          <a:ln w="38100" cap="flat" cmpd="sng">
            <a:solidFill>
              <a:srgbClr val="D0CECE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1020130" y="1811187"/>
            <a:ext cx="506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홈페이지 방문 유저의 </a:t>
            </a:r>
            <a:r>
              <a:rPr lang="en-US" altLang="ko-KR" sz="1600"/>
              <a:t>65%</a:t>
            </a:r>
            <a:r>
              <a:rPr lang="ko-KR" altLang="en-US" sz="1600"/>
              <a:t>는 방문한 첫 페이지에서 이탈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6291182" y="1811187"/>
            <a:ext cx="506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첫 메인페이지 방문에서의 낮은 회원가입 전환율</a:t>
            </a: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07" y="2465670"/>
            <a:ext cx="3295064" cy="367671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075506" y="2833204"/>
            <a:ext cx="1808403" cy="2096137"/>
            <a:chOff x="4213883" y="3028152"/>
            <a:chExt cx="1994889" cy="229879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C85F669-4C8A-78EB-31B7-2DF8B76EBEDB}"/>
                </a:ext>
              </a:extLst>
            </p:cNvPr>
            <p:cNvSpPr/>
            <p:nvPr/>
          </p:nvSpPr>
          <p:spPr>
            <a:xfrm>
              <a:off x="4213883" y="3352920"/>
              <a:ext cx="1985618" cy="197403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4B16445D-7654-3567-2A12-1BFAF6FBB19E}"/>
                </a:ext>
              </a:extLst>
            </p:cNvPr>
            <p:cNvSpPr/>
            <p:nvPr/>
          </p:nvSpPr>
          <p:spPr>
            <a:xfrm>
              <a:off x="4223153" y="3352920"/>
              <a:ext cx="1985619" cy="1974030"/>
            </a:xfrm>
            <a:prstGeom prst="pie">
              <a:avLst>
                <a:gd name="adj1" fmla="val 15170541"/>
                <a:gd name="adj2" fmla="val 16200000"/>
              </a:avLst>
            </a:prstGeom>
            <a:solidFill>
              <a:srgbClr val="095F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1317" y="3028152"/>
              <a:ext cx="1048060" cy="371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1.8%</a:t>
              </a:r>
              <a:endPara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00BC60-DC72-DB75-0FB3-9ED257128BA1}"/>
              </a:ext>
            </a:extLst>
          </p:cNvPr>
          <p:cNvSpPr txBox="1"/>
          <p:nvPr/>
        </p:nvSpPr>
        <p:spPr>
          <a:xfrm>
            <a:off x="7237421" y="5139422"/>
            <a:ext cx="3500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회원가입 전환율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58886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C7AFC5-3AA8-531E-8729-4E504B541550}"/>
              </a:ext>
            </a:extLst>
          </p:cNvPr>
          <p:cNvSpPr/>
          <p:nvPr/>
        </p:nvSpPr>
        <p:spPr>
          <a:xfrm rot="16200000">
            <a:off x="2815714" y="2018339"/>
            <a:ext cx="686423" cy="4641450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견적문의는 입고율과 밀접하지만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Wingdings" panose="05000000000000000000" pitchFamily="2" charset="2"/>
              </a:rPr>
              <a:t>이에 부담을 느끼는 사람도 있습니다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6096000" y="1972667"/>
            <a:ext cx="0" cy="4105065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696000" y="1809039"/>
            <a:ext cx="2474584" cy="363029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견적문의 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 </a:t>
            </a:r>
            <a:r>
              <a:rPr lang="ko-KR" altLang="en-US" sz="1600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입고율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38200" y="2599106"/>
          <a:ext cx="4641448" cy="2093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780">
                  <a:extLst>
                    <a:ext uri="{9D8B030D-6E8A-4147-A177-3AD203B41FA5}">
                      <a16:colId xmlns:a16="http://schemas.microsoft.com/office/drawing/2014/main" val="2379216237"/>
                    </a:ext>
                  </a:extLst>
                </a:gridCol>
                <a:gridCol w="1676834">
                  <a:extLst>
                    <a:ext uri="{9D8B030D-6E8A-4147-A177-3AD203B41FA5}">
                      <a16:colId xmlns:a16="http://schemas.microsoft.com/office/drawing/2014/main" val="2877287802"/>
                    </a:ext>
                  </a:extLst>
                </a:gridCol>
                <a:gridCol w="1676834">
                  <a:extLst>
                    <a:ext uri="{9D8B030D-6E8A-4147-A177-3AD203B41FA5}">
                      <a16:colId xmlns:a16="http://schemas.microsoft.com/office/drawing/2014/main" val="3504267174"/>
                    </a:ext>
                  </a:extLst>
                </a:gridCol>
              </a:tblGrid>
              <a:tr h="6977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서비스 </a:t>
                      </a:r>
                      <a:r>
                        <a:rPr lang="ko-KR" altLang="en-US" sz="18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신청률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입고율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8260976"/>
                  </a:ext>
                </a:extLst>
              </a:tr>
              <a:tr h="69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견적문의 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1.54%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2.11%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518860"/>
                  </a:ext>
                </a:extLst>
              </a:tr>
              <a:tr h="69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견적문의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5.37%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7.71%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3106745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838200" y="5138376"/>
            <a:ext cx="4641448" cy="939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견적 문의는 유저의 </a:t>
            </a:r>
            <a:r>
              <a:rPr lang="en-US" altLang="ko-KR" dirty="0">
                <a:solidFill>
                  <a:schemeClr val="tx1"/>
                </a:solidFill>
              </a:rPr>
              <a:t>Conversion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유의미하게 높입니다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23">
            <a:extLst>
              <a:ext uri="{FF2B5EF4-FFF2-40B4-BE49-F238E27FC236}">
                <a16:creationId xmlns:a16="http://schemas.microsoft.com/office/drawing/2014/main" id="{0D0966F7-DFA2-4189-9567-1772DF05EF36}"/>
              </a:ext>
            </a:extLst>
          </p:cNvPr>
          <p:cNvSpPr/>
          <p:nvPr/>
        </p:nvSpPr>
        <p:spPr>
          <a:xfrm>
            <a:off x="6512377" y="1809039"/>
            <a:ext cx="2474584" cy="363029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견적 문의 중 이탈</a:t>
            </a:r>
            <a:r>
              <a:rPr lang="en-US" altLang="ko-KR" sz="16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6620125" y="5138376"/>
            <a:ext cx="4641448" cy="939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하지만 견적 문의에 부담을 느끼고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이탈하는 유저들도 다수 발생합니다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9F371-2813-4488-A56F-D817442D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50" y="2407797"/>
            <a:ext cx="3223401" cy="2490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646A4B-7BCD-4584-923C-EA758B869627}"/>
              </a:ext>
            </a:extLst>
          </p:cNvPr>
          <p:cNvSpPr/>
          <p:nvPr/>
        </p:nvSpPr>
        <p:spPr>
          <a:xfrm>
            <a:off x="9935751" y="3085843"/>
            <a:ext cx="1752665" cy="939356"/>
          </a:xfrm>
          <a:prstGeom prst="rect">
            <a:avLst/>
          </a:prstGeom>
          <a:noFill/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30%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의 유저는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초간 머무르고도 문의를 완료하지 않음 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B8FAE93-2F25-48DB-9E6C-B4476AB56B9E}"/>
              </a:ext>
            </a:extLst>
          </p:cNvPr>
          <p:cNvCxnSpPr>
            <a:cxnSpLocks/>
          </p:cNvCxnSpPr>
          <p:nvPr/>
        </p:nvCxnSpPr>
        <p:spPr>
          <a:xfrm flipV="1">
            <a:off x="7935663" y="3483680"/>
            <a:ext cx="1960684" cy="948906"/>
          </a:xfrm>
          <a:prstGeom prst="curvedConnector3">
            <a:avLst>
              <a:gd name="adj1" fmla="val 50000"/>
            </a:avLst>
          </a:prstGeom>
          <a:ln>
            <a:solidFill>
              <a:srgbClr val="095F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415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950402" y="2593160"/>
            <a:ext cx="4591878" cy="3472069"/>
          </a:xfrm>
          <a:prstGeom prst="roundRect">
            <a:avLst>
              <a:gd name="adj" fmla="val 10303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 후 유저가 정보를 탐색하는 카테고리의 흐름이 존재합니다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51B91-1057-E963-1445-BA714AA65A2F}"/>
              </a:ext>
            </a:extLst>
          </p:cNvPr>
          <p:cNvSpPr txBox="1"/>
          <p:nvPr/>
        </p:nvSpPr>
        <p:spPr>
          <a:xfrm>
            <a:off x="696000" y="1732297"/>
            <a:ext cx="9471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서비스 신청 후</a:t>
            </a:r>
            <a:r>
              <a:rPr lang="en-US" altLang="ko-KR" sz="1600"/>
              <a:t> </a:t>
            </a:r>
            <a:r>
              <a:rPr lang="ko-KR" altLang="en-US" sz="1600"/>
              <a:t>유저 별 페이지 탐색 </a:t>
            </a:r>
            <a:r>
              <a:rPr lang="en-US" altLang="ko-KR" sz="1600"/>
              <a:t>Journey</a:t>
            </a:r>
            <a:r>
              <a:rPr lang="ko-KR" altLang="en-US" sz="1600"/>
              <a:t>를 </a:t>
            </a:r>
            <a:r>
              <a:rPr lang="en-US" altLang="ko-KR" sz="1600"/>
              <a:t>5</a:t>
            </a:r>
            <a:r>
              <a:rPr lang="ko-KR" altLang="en-US" sz="1600"/>
              <a:t>단계로 나누어 추이 파악 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97" y="2824388"/>
            <a:ext cx="1752600" cy="1407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41" y="2824387"/>
            <a:ext cx="1843271" cy="1407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97" y="4381518"/>
            <a:ext cx="1752600" cy="1430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341" y="4381518"/>
            <a:ext cx="1752600" cy="1407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2681467" y="2178681"/>
            <a:ext cx="11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초반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697" y="2824388"/>
            <a:ext cx="1752600" cy="14073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8305579" y="2178681"/>
            <a:ext cx="11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후반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831292" y="4088307"/>
            <a:ext cx="523461" cy="47045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1129307" y="6215021"/>
            <a:ext cx="423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후기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이용 전 가이드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용어 등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B29C1-B39E-5F76-32BC-6D1CC0719ECA}"/>
              </a:ext>
            </a:extLst>
          </p:cNvPr>
          <p:cNvSpPr txBox="1"/>
          <p:nvPr/>
        </p:nvSpPr>
        <p:spPr>
          <a:xfrm>
            <a:off x="6753419" y="6215022"/>
            <a:ext cx="423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이용 가이드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 등</a:t>
            </a:r>
            <a:r>
              <a: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474" y="2845349"/>
            <a:ext cx="1801961" cy="140913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975" y="2845349"/>
            <a:ext cx="1754835" cy="14091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3697" y="4381517"/>
            <a:ext cx="1752600" cy="14073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4672" y="4404275"/>
            <a:ext cx="1754138" cy="1408572"/>
          </a:xfrm>
          <a:prstGeom prst="rect">
            <a:avLst/>
          </a:prstGeom>
        </p:spPr>
      </p:pic>
      <p:sp>
        <p:nvSpPr>
          <p:cNvPr id="28" name="모서리가 둥근 직사각형 11">
            <a:extLst>
              <a:ext uri="{FF2B5EF4-FFF2-40B4-BE49-F238E27FC236}">
                <a16:creationId xmlns:a16="http://schemas.microsoft.com/office/drawing/2014/main" id="{6F8D5040-594A-4703-8952-CE68AE93BDDF}"/>
              </a:ext>
            </a:extLst>
          </p:cNvPr>
          <p:cNvSpPr/>
          <p:nvPr/>
        </p:nvSpPr>
        <p:spPr>
          <a:xfrm>
            <a:off x="6450496" y="2593160"/>
            <a:ext cx="4591878" cy="3472069"/>
          </a:xfrm>
          <a:prstGeom prst="roundRect">
            <a:avLst>
              <a:gd name="adj" fmla="val 10303"/>
            </a:avLst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01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입고를 위해 자주 방문하는 노션 가이드를 군집화할 수 있다    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951B91-1057-E963-1445-BA714AA65A2F}"/>
              </a:ext>
            </a:extLst>
          </p:cNvPr>
          <p:cNvSpPr txBox="1"/>
          <p:nvPr/>
        </p:nvSpPr>
        <p:spPr>
          <a:xfrm>
            <a:off x="838200" y="1676338"/>
            <a:ext cx="744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200</a:t>
            </a:r>
            <a:r>
              <a:rPr lang="ko-KR" altLang="en-US"/>
              <a:t>회 이상 방문한 사용 가이드</a:t>
            </a:r>
            <a:r>
              <a:rPr lang="en-US" altLang="ko-KR"/>
              <a:t>(</a:t>
            </a:r>
            <a:r>
              <a:rPr lang="ko-KR" altLang="en-US"/>
              <a:t>노션</a:t>
            </a:r>
            <a:r>
              <a:rPr lang="en-US" altLang="ko-KR"/>
              <a:t>) </a:t>
            </a:r>
            <a:r>
              <a:rPr lang="ko-KR" altLang="en-US"/>
              <a:t>페이지를 군집화한 결과는 다음과 같다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93360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모서리가 둥근 직사각형 16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27807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360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고객 반품 신청</a:t>
            </a:r>
            <a:endParaRPr lang="en-US" altLang="ko-KR" sz="1100"/>
          </a:p>
        </p:txBody>
      </p:sp>
      <p:sp>
        <p:nvSpPr>
          <p:cNvPr id="87" name="TextBox 86"/>
          <p:cNvSpPr txBox="1"/>
          <p:nvPr/>
        </p:nvSpPr>
        <p:spPr>
          <a:xfrm>
            <a:off x="655360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반품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5359" y="3714642"/>
            <a:ext cx="1885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반품 처리는 어떻게 하나요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2730208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1" name="모서리가 둥근 직사각형 100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양쪽 모서리가 둥근 사각형 101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2961280" y="2483020"/>
            <a:ext cx="151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 </a:t>
            </a:r>
            <a:r>
              <a: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FAQ</a:t>
            </a:r>
            <a:endParaRPr lang="ko-KR" altLang="en-US" sz="1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892208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기본</a:t>
            </a:r>
            <a:r>
              <a:rPr lang="en-US" altLang="ko-KR" sz="1100"/>
              <a:t> </a:t>
            </a:r>
            <a:r>
              <a:rPr lang="ko-KR" altLang="en-US" sz="1100"/>
              <a:t>요금 구성 방식</a:t>
            </a:r>
            <a:endParaRPr lang="en-US" altLang="ko-KR" sz="1100"/>
          </a:p>
        </p:txBody>
      </p:sp>
      <p:sp>
        <p:nvSpPr>
          <p:cNvPr id="105" name="TextBox 104"/>
          <p:cNvSpPr txBox="1"/>
          <p:nvPr/>
        </p:nvSpPr>
        <p:spPr>
          <a:xfrm>
            <a:off x="2892208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비용</a:t>
            </a:r>
            <a:r>
              <a:rPr lang="en-US" altLang="ko-KR" sz="1100"/>
              <a:t>, </a:t>
            </a:r>
            <a:r>
              <a:rPr lang="ko-KR" altLang="en-US" sz="1100"/>
              <a:t>배송 </a:t>
            </a:r>
            <a:r>
              <a:rPr lang="en-US" altLang="ko-KR" sz="1100"/>
              <a:t>FAQ</a:t>
            </a:r>
            <a:endParaRPr lang="ko-KR" altLang="en-US" sz="1100"/>
          </a:p>
        </p:txBody>
      </p:sp>
      <p:sp>
        <p:nvSpPr>
          <p:cNvPr id="106" name="TextBox 105"/>
          <p:cNvSpPr txBox="1"/>
          <p:nvPr/>
        </p:nvSpPr>
        <p:spPr>
          <a:xfrm>
            <a:off x="2892207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서비스</a:t>
            </a:r>
            <a:r>
              <a:rPr lang="en-US" altLang="ko-KR" sz="1100"/>
              <a:t> </a:t>
            </a:r>
            <a:r>
              <a:rPr lang="ko-KR" altLang="en-US" sz="1100"/>
              <a:t>이용 전 </a:t>
            </a:r>
            <a:r>
              <a:rPr lang="en-US" altLang="ko-KR" sz="1100"/>
              <a:t>FAQ</a:t>
            </a:r>
            <a:endParaRPr lang="ko-KR" altLang="en-US" sz="1100"/>
          </a:p>
        </p:txBody>
      </p:sp>
      <p:grpSp>
        <p:nvGrpSpPr>
          <p:cNvPr id="107" name="그룹 106"/>
          <p:cNvGrpSpPr/>
          <p:nvPr/>
        </p:nvGrpSpPr>
        <p:grpSpPr>
          <a:xfrm>
            <a:off x="4967056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모서리가 둥근 직사각형 107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양쪽 모서리가 둥근 사각형 108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5230134" y="2483020"/>
            <a:ext cx="1569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9056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쇼핑몰 연동</a:t>
            </a:r>
            <a:endParaRPr lang="en-US" altLang="ko-KR" sz="1100"/>
          </a:p>
        </p:txBody>
      </p:sp>
      <p:sp>
        <p:nvSpPr>
          <p:cNvPr id="112" name="TextBox 111"/>
          <p:cNvSpPr txBox="1"/>
          <p:nvPr/>
        </p:nvSpPr>
        <p:spPr>
          <a:xfrm>
            <a:off x="5129056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스마트스토어 연동 전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129055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스마트스토어 연동 후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7203904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5" name="모서리가 둥근 직사각형 114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양쪽 모서리가 둥근 사각형 115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838351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출고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65904" y="3001176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출고</a:t>
            </a:r>
            <a:endParaRPr lang="en-US" altLang="ko-KR" sz="1100"/>
          </a:p>
        </p:txBody>
      </p:sp>
      <p:sp>
        <p:nvSpPr>
          <p:cNvPr id="119" name="TextBox 118"/>
          <p:cNvSpPr txBox="1"/>
          <p:nvPr/>
        </p:nvSpPr>
        <p:spPr>
          <a:xfrm>
            <a:off x="7365904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출고관리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365903" y="3714642"/>
            <a:ext cx="1831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출고 요청은 어떻게 하나요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grpSp>
        <p:nvGrpSpPr>
          <p:cNvPr id="121" name="그룹 120"/>
          <p:cNvGrpSpPr/>
          <p:nvPr/>
        </p:nvGrpSpPr>
        <p:grpSpPr>
          <a:xfrm>
            <a:off x="1646843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2" name="모서리가 둥근 직사각형 121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양쪽 모서리가 둥근 사각형 122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03226" y="4499889"/>
            <a:ext cx="117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819003" y="501141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신규상품등록</a:t>
            </a:r>
            <a:endParaRPr lang="en-US" altLang="ko-KR" sz="1100"/>
          </a:p>
        </p:txBody>
      </p:sp>
      <p:sp>
        <p:nvSpPr>
          <p:cNvPr id="126" name="TextBox 125"/>
          <p:cNvSpPr txBox="1"/>
          <p:nvPr/>
        </p:nvSpPr>
        <p:spPr>
          <a:xfrm>
            <a:off x="1819003" y="536815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신규상품등록 </a:t>
            </a:r>
            <a:r>
              <a:rPr lang="en-US" altLang="ko-KR" sz="1100"/>
              <a:t>Tip</a:t>
            </a:r>
            <a:endParaRPr lang="ko-KR" altLang="en-US" sz="1100"/>
          </a:p>
        </p:txBody>
      </p:sp>
      <p:sp>
        <p:nvSpPr>
          <p:cNvPr id="127" name="TextBox 126"/>
          <p:cNvSpPr txBox="1"/>
          <p:nvPr/>
        </p:nvSpPr>
        <p:spPr>
          <a:xfrm>
            <a:off x="1819002" y="5724885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세트상품등록</a:t>
            </a:r>
          </a:p>
        </p:txBody>
      </p:sp>
      <p:grpSp>
        <p:nvGrpSpPr>
          <p:cNvPr id="128" name="그룹 127"/>
          <p:cNvGrpSpPr/>
          <p:nvPr/>
        </p:nvGrpSpPr>
        <p:grpSpPr>
          <a:xfrm>
            <a:off x="3883691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모서리가 둥근 직사각형 128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양쪽 모서리가 둥근 사각형 129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416819" y="4499889"/>
            <a:ext cx="96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공급사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055851" y="501141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 등록</a:t>
            </a:r>
            <a:endParaRPr lang="en-US" altLang="ko-KR" sz="1100"/>
          </a:p>
        </p:txBody>
      </p:sp>
      <p:sp>
        <p:nvSpPr>
          <p:cNvPr id="133" name="TextBox 132"/>
          <p:cNvSpPr txBox="1"/>
          <p:nvPr/>
        </p:nvSpPr>
        <p:spPr>
          <a:xfrm>
            <a:off x="4055851" y="536815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</a:t>
            </a:r>
            <a:r>
              <a:rPr lang="en-US" altLang="ko-KR" sz="1100"/>
              <a:t>/</a:t>
            </a:r>
            <a:r>
              <a:rPr lang="ko-KR" altLang="en-US" sz="1100"/>
              <a:t>출고처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055850" y="5724885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공급사</a:t>
            </a:r>
            <a:r>
              <a:rPr lang="en-US" altLang="ko-KR" sz="1100"/>
              <a:t>/</a:t>
            </a:r>
            <a:r>
              <a:rPr lang="ko-KR" altLang="en-US" sz="1100"/>
              <a:t>출고처 </a:t>
            </a:r>
            <a:r>
              <a:rPr lang="en-US" altLang="ko-KR" sz="1100"/>
              <a:t>Tip</a:t>
            </a:r>
            <a:endParaRPr lang="ko-KR" altLang="en-US" sz="1100"/>
          </a:p>
        </p:txBody>
      </p:sp>
      <p:grpSp>
        <p:nvGrpSpPr>
          <p:cNvPr id="135" name="그룹 134"/>
          <p:cNvGrpSpPr/>
          <p:nvPr/>
        </p:nvGrpSpPr>
        <p:grpSpPr>
          <a:xfrm>
            <a:off x="6120539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6" name="모서리가 둥근 직사각형 135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양쪽 모서리가 둥근 사각형 136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754986" y="4499889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299325" y="5139661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결제</a:t>
            </a:r>
            <a:r>
              <a:rPr lang="en-US" altLang="ko-KR" sz="1100"/>
              <a:t>/</a:t>
            </a:r>
            <a:r>
              <a:rPr lang="ko-KR" altLang="en-US" sz="1100"/>
              <a:t>정산</a:t>
            </a:r>
            <a:endParaRPr lang="en-US" altLang="ko-KR" sz="1100"/>
          </a:p>
        </p:txBody>
      </p:sp>
      <p:sp>
        <p:nvSpPr>
          <p:cNvPr id="140" name="TextBox 139"/>
          <p:cNvSpPr txBox="1"/>
          <p:nvPr/>
        </p:nvSpPr>
        <p:spPr>
          <a:xfrm>
            <a:off x="6299325" y="5496394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정산 가이드</a:t>
            </a:r>
          </a:p>
        </p:txBody>
      </p:sp>
      <p:grpSp>
        <p:nvGrpSpPr>
          <p:cNvPr id="142" name="그룹 141"/>
          <p:cNvGrpSpPr/>
          <p:nvPr/>
        </p:nvGrpSpPr>
        <p:grpSpPr>
          <a:xfrm>
            <a:off x="8357387" y="4424462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3" name="모서리가 둥근 직사각형 142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양쪽 모서리가 둥근 사각형 143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8819814" y="4499889"/>
            <a:ext cx="116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상품관리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573184" y="5139132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상품별 재고현황</a:t>
            </a:r>
            <a:endParaRPr lang="en-US" altLang="ko-KR" sz="1100"/>
          </a:p>
        </p:txBody>
      </p:sp>
      <p:sp>
        <p:nvSpPr>
          <p:cNvPr id="147" name="TextBox 146"/>
          <p:cNvSpPr txBox="1"/>
          <p:nvPr/>
        </p:nvSpPr>
        <p:spPr>
          <a:xfrm>
            <a:off x="8573184" y="5495865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상품관리</a:t>
            </a:r>
          </a:p>
        </p:txBody>
      </p:sp>
      <p:grpSp>
        <p:nvGrpSpPr>
          <p:cNvPr id="149" name="그룹 148"/>
          <p:cNvGrpSpPr/>
          <p:nvPr/>
        </p:nvGrpSpPr>
        <p:grpSpPr>
          <a:xfrm>
            <a:off x="9440751" y="2414219"/>
            <a:ext cx="2034209" cy="1789044"/>
            <a:chOff x="1298271" y="2347958"/>
            <a:chExt cx="2034209" cy="1789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0" name="모서리가 둥근 직사각형 149"/>
            <p:cNvSpPr/>
            <p:nvPr/>
          </p:nvSpPr>
          <p:spPr>
            <a:xfrm>
              <a:off x="1298271" y="2429871"/>
              <a:ext cx="2034209" cy="1707131"/>
            </a:xfrm>
            <a:prstGeom prst="roundRect">
              <a:avLst/>
            </a:prstGeom>
            <a:noFill/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양쪽 모서리가 둥근 사각형 150"/>
            <p:cNvSpPr/>
            <p:nvPr/>
          </p:nvSpPr>
          <p:spPr>
            <a:xfrm>
              <a:off x="1298271" y="2347958"/>
              <a:ext cx="2034209" cy="4283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5F42"/>
            </a:solidFill>
            <a:ln>
              <a:solidFill>
                <a:srgbClr val="095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10075198" y="2483020"/>
            <a:ext cx="76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9602750" y="3001176"/>
            <a:ext cx="1852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입고정책 및 추가요금 안내</a:t>
            </a:r>
            <a:endParaRPr lang="en-US" altLang="ko-KR" sz="1100"/>
          </a:p>
        </p:txBody>
      </p:sp>
      <p:sp>
        <p:nvSpPr>
          <p:cNvPr id="154" name="TextBox 153"/>
          <p:cNvSpPr txBox="1"/>
          <p:nvPr/>
        </p:nvSpPr>
        <p:spPr>
          <a:xfrm>
            <a:off x="9602751" y="3357909"/>
            <a:ext cx="1576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입고비 절감 </a:t>
            </a:r>
            <a:r>
              <a:rPr lang="en-US" altLang="ko-KR" sz="1100"/>
              <a:t>TIP!</a:t>
            </a:r>
            <a:endParaRPr lang="ko-KR" altLang="en-US" sz="1100"/>
          </a:p>
        </p:txBody>
      </p:sp>
      <p:sp>
        <p:nvSpPr>
          <p:cNvPr id="155" name="TextBox 154"/>
          <p:cNvSpPr txBox="1"/>
          <p:nvPr/>
        </p:nvSpPr>
        <p:spPr>
          <a:xfrm>
            <a:off x="9602750" y="3714642"/>
            <a:ext cx="168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입고방법</a:t>
            </a:r>
            <a:r>
              <a:rPr lang="en-US" altLang="ko-KR" sz="1100"/>
              <a:t> </a:t>
            </a:r>
            <a:r>
              <a:rPr lang="ko-KR" altLang="en-US" sz="1100"/>
              <a:t>및 관련 정보</a:t>
            </a:r>
          </a:p>
        </p:txBody>
      </p:sp>
    </p:spTree>
    <p:extLst>
      <p:ext uri="{BB962C8B-B14F-4D97-AF65-F5344CB8AC3E}">
        <p14:creationId xmlns:p14="http://schemas.microsoft.com/office/powerpoint/2010/main" val="2330827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7494C18-DBE9-4CC4-BCE2-6C5FD035DE66}"/>
              </a:ext>
            </a:extLst>
          </p:cNvPr>
          <p:cNvSpPr/>
          <p:nvPr/>
        </p:nvSpPr>
        <p:spPr>
          <a:xfrm>
            <a:off x="9906391" y="2508753"/>
            <a:ext cx="1114013" cy="1885201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4A27E8-58F6-80F8-DF58-17B7182D137A}"/>
              </a:ext>
            </a:extLst>
          </p:cNvPr>
          <p:cNvSpPr/>
          <p:nvPr/>
        </p:nvSpPr>
        <p:spPr>
          <a:xfrm>
            <a:off x="8777342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530667-7D6C-DDAE-11F1-33A9A5E65754}"/>
              </a:ext>
            </a:extLst>
          </p:cNvPr>
          <p:cNvSpPr/>
          <p:nvPr/>
        </p:nvSpPr>
        <p:spPr>
          <a:xfrm>
            <a:off x="5630700" y="2508754"/>
            <a:ext cx="1125153" cy="188520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 경로에 따른 신청 전 활동량 군집의 비율에 차이가 있습니다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BDC54C-06FE-EEDC-10D6-26B92E055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954595"/>
              </p:ext>
            </p:extLst>
          </p:nvPr>
        </p:nvGraphicFramePr>
        <p:xfrm>
          <a:off x="1136016" y="2593340"/>
          <a:ext cx="9919969" cy="1671320"/>
        </p:xfrm>
        <a:graphic>
          <a:graphicData uri="http://schemas.openxmlformats.org/drawingml/2006/table">
            <a:tbl>
              <a:tblPr/>
              <a:tblGrid>
                <a:gridCol w="2295192">
                  <a:extLst>
                    <a:ext uri="{9D8B030D-6E8A-4147-A177-3AD203B41FA5}">
                      <a16:colId xmlns:a16="http://schemas.microsoft.com/office/drawing/2014/main" val="2013511154"/>
                    </a:ext>
                  </a:extLst>
                </a:gridCol>
                <a:gridCol w="1089254">
                  <a:extLst>
                    <a:ext uri="{9D8B030D-6E8A-4147-A177-3AD203B41FA5}">
                      <a16:colId xmlns:a16="http://schemas.microsoft.com/office/drawing/2014/main" val="2954632280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4249408598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2931108884"/>
                    </a:ext>
                  </a:extLst>
                </a:gridCol>
                <a:gridCol w="993944">
                  <a:extLst>
                    <a:ext uri="{9D8B030D-6E8A-4147-A177-3AD203B41FA5}">
                      <a16:colId xmlns:a16="http://schemas.microsoft.com/office/drawing/2014/main" val="3699377584"/>
                    </a:ext>
                  </a:extLst>
                </a:gridCol>
                <a:gridCol w="1034791">
                  <a:extLst>
                    <a:ext uri="{9D8B030D-6E8A-4147-A177-3AD203B41FA5}">
                      <a16:colId xmlns:a16="http://schemas.microsoft.com/office/drawing/2014/main" val="1169972814"/>
                    </a:ext>
                  </a:extLst>
                </a:gridCol>
                <a:gridCol w="1075639">
                  <a:extLst>
                    <a:ext uri="{9D8B030D-6E8A-4147-A177-3AD203B41FA5}">
                      <a16:colId xmlns:a16="http://schemas.microsoft.com/office/drawing/2014/main" val="232086329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639932587"/>
                    </a:ext>
                  </a:extLst>
                </a:gridCol>
              </a:tblGrid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신청 전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cluster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(none)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organic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sa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referral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avg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349724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Light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66.5%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44.6%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65.3%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333958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23.7%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22.5%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14.1%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4761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Heavy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14.8%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3254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577D09-9E79-5041-00D5-260665BAED6F}"/>
              </a:ext>
            </a:extLst>
          </p:cNvPr>
          <p:cNvSpPr txBox="1"/>
          <p:nvPr/>
        </p:nvSpPr>
        <p:spPr>
          <a:xfrm>
            <a:off x="932815" y="1948086"/>
            <a:ext cx="5586457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 6 </a:t>
            </a:r>
            <a:r>
              <a:rPr lang="ko-KR" altLang="en-US" dirty="0"/>
              <a:t>유입 경로에 따른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신청 전</a:t>
            </a:r>
            <a:r>
              <a:rPr lang="ko-KR" altLang="en-US" dirty="0"/>
              <a:t> 클러스터 구분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80598B-C3BE-D97F-827C-2986D247F746}"/>
              </a:ext>
            </a:extLst>
          </p:cNvPr>
          <p:cNvSpPr/>
          <p:nvPr/>
        </p:nvSpPr>
        <p:spPr>
          <a:xfrm>
            <a:off x="838200" y="4856480"/>
            <a:ext cx="10515599" cy="117856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31">
            <a:extLst>
              <a:ext uri="{FF2B5EF4-FFF2-40B4-BE49-F238E27FC236}">
                <a16:creationId xmlns:a16="http://schemas.microsoft.com/office/drawing/2014/main" id="{67463D29-C189-2B47-B446-F3A4D5E2CF45}"/>
              </a:ext>
            </a:extLst>
          </p:cNvPr>
          <p:cNvSpPr/>
          <p:nvPr/>
        </p:nvSpPr>
        <p:spPr>
          <a:xfrm>
            <a:off x="1150072" y="5112656"/>
            <a:ext cx="987033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전 홈페이지 활동 수가 많은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(heavy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전 홈페이지 활동 수가 적은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(light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047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B7DFC2F-6639-7364-463F-206CCE6DBDD4}"/>
              </a:ext>
            </a:extLst>
          </p:cNvPr>
          <p:cNvSpPr/>
          <p:nvPr/>
        </p:nvSpPr>
        <p:spPr>
          <a:xfrm>
            <a:off x="838201" y="1802945"/>
            <a:ext cx="6159140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‘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파스토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’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인지한 후의 유입 경로이며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organic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 유사합니다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406DC8-15B6-D6A8-28E3-968474AE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2" y="2512587"/>
            <a:ext cx="3217131" cy="2173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31">
            <a:extLst>
              <a:ext uri="{FF2B5EF4-FFF2-40B4-BE49-F238E27FC236}">
                <a16:creationId xmlns:a16="http://schemas.microsoft.com/office/drawing/2014/main" id="{EEF6DD5A-5838-FC74-BFD3-E1F5AE10A687}"/>
              </a:ext>
            </a:extLst>
          </p:cNvPr>
          <p:cNvSpPr/>
          <p:nvPr/>
        </p:nvSpPr>
        <p:spPr>
          <a:xfrm>
            <a:off x="1150072" y="4937448"/>
            <a:ext cx="5402996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page_referrer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네이버 메인 혹은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결과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term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모두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‘, ‘</a:t>
            </a: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fss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풀필먼트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키워드가 직접 들어가 있음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068E2-2EF4-5A97-B864-A816B6A4352D}"/>
              </a:ext>
            </a:extLst>
          </p:cNvPr>
          <p:cNvSpPr txBox="1"/>
          <p:nvPr/>
        </p:nvSpPr>
        <p:spPr>
          <a:xfrm>
            <a:off x="838199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Search 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132D99-9CB9-3968-BECF-DDBF670D6BE6}"/>
              </a:ext>
            </a:extLst>
          </p:cNvPr>
          <p:cNvSpPr/>
          <p:nvPr/>
        </p:nvSpPr>
        <p:spPr>
          <a:xfrm>
            <a:off x="7252505" y="1802945"/>
            <a:ext cx="4092389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E7295-CC86-C8E1-A0CE-C90BC839D90A}"/>
              </a:ext>
            </a:extLst>
          </p:cNvPr>
          <p:cNvSpPr txBox="1"/>
          <p:nvPr/>
        </p:nvSpPr>
        <p:spPr>
          <a:xfrm>
            <a:off x="7252503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Organic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9C3AC8-E679-3AE9-B07E-62510968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30" y="2508944"/>
            <a:ext cx="2147343" cy="2173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31">
            <a:extLst>
              <a:ext uri="{FF2B5EF4-FFF2-40B4-BE49-F238E27FC236}">
                <a16:creationId xmlns:a16="http://schemas.microsoft.com/office/drawing/2014/main" id="{1C810812-2407-0587-5991-5F905E7AD8D1}"/>
              </a:ext>
            </a:extLst>
          </p:cNvPr>
          <p:cNvSpPr/>
          <p:nvPr/>
        </p:nvSpPr>
        <p:spPr>
          <a:xfrm>
            <a:off x="7471778" y="4937448"/>
            <a:ext cx="3662387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Bing,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등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엔진에서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 진입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term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파스토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풀필먼트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76FFDC-2260-2EC9-FD5C-47DDE30D4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33999"/>
              </p:ext>
            </p:extLst>
          </p:nvPr>
        </p:nvGraphicFramePr>
        <p:xfrm>
          <a:off x="7665165" y="2798365"/>
          <a:ext cx="3267069" cy="1833672"/>
        </p:xfrm>
        <a:graphic>
          <a:graphicData uri="http://schemas.openxmlformats.org/drawingml/2006/table">
            <a:tbl>
              <a:tblPr/>
              <a:tblGrid>
                <a:gridCol w="843263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2423806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Rank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페이지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google.com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google.co.kr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bing.com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네이버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파스토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(M)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365403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네이버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파스토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(W)</a:t>
                      </a: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3766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B0017F-B23A-1920-0512-33184F26749A}"/>
              </a:ext>
            </a:extLst>
          </p:cNvPr>
          <p:cNvSpPr txBox="1"/>
          <p:nvPr/>
        </p:nvSpPr>
        <p:spPr>
          <a:xfrm>
            <a:off x="7606459" y="2385760"/>
            <a:ext cx="3384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Organic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page_referrer</a:t>
            </a:r>
            <a:r>
              <a:rPr lang="en-US" altLang="ko-KR" sz="1600" dirty="0"/>
              <a:t> Top 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3807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6E275-E992-1501-5F5D-FF3E1BFF496A}"/>
              </a:ext>
            </a:extLst>
          </p:cNvPr>
          <p:cNvSpPr/>
          <p:nvPr/>
        </p:nvSpPr>
        <p:spPr>
          <a:xfrm>
            <a:off x="6653046" y="3818778"/>
            <a:ext cx="4480198" cy="2526624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F369B7-8707-2633-A7F1-86DCCA5D002C}"/>
              </a:ext>
            </a:extLst>
          </p:cNvPr>
          <p:cNvSpPr/>
          <p:nvPr/>
        </p:nvSpPr>
        <p:spPr>
          <a:xfrm>
            <a:off x="6654402" y="1845121"/>
            <a:ext cx="4480198" cy="1375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유입은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organic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유입과의 교집합을 고려해 평가해야 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0D97F9-DCE7-2940-8833-C03F46F7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00" y="1845120"/>
            <a:ext cx="4094945" cy="45002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C83C02-7764-E5AE-B3EA-A5FF284C8441}"/>
              </a:ext>
            </a:extLst>
          </p:cNvPr>
          <p:cNvSpPr/>
          <p:nvPr/>
        </p:nvSpPr>
        <p:spPr>
          <a:xfrm>
            <a:off x="1057398" y="2614947"/>
            <a:ext cx="4094945" cy="1961350"/>
          </a:xfrm>
          <a:prstGeom prst="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2CED31-32FB-5DDF-538E-F4983774A7FE}"/>
              </a:ext>
            </a:extLst>
          </p:cNvPr>
          <p:cNvSpPr/>
          <p:nvPr/>
        </p:nvSpPr>
        <p:spPr>
          <a:xfrm>
            <a:off x="1057397" y="4634392"/>
            <a:ext cx="4094945" cy="1794117"/>
          </a:xfrm>
          <a:prstGeom prst="rect">
            <a:avLst/>
          </a:prstGeom>
          <a:solidFill>
            <a:schemeClr val="accent4">
              <a:lumMod val="50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DAE47-C129-195F-3FFF-A294F1DA22D8}"/>
              </a:ext>
            </a:extLst>
          </p:cNvPr>
          <p:cNvSpPr txBox="1"/>
          <p:nvPr/>
        </p:nvSpPr>
        <p:spPr>
          <a:xfrm>
            <a:off x="6904155" y="2117422"/>
            <a:ext cx="3967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 err="1"/>
              <a:t>파스토</a:t>
            </a:r>
            <a:r>
              <a:rPr lang="en-US" altLang="ko-KR" sz="1600" dirty="0"/>
              <a:t>’ </a:t>
            </a:r>
            <a:r>
              <a:rPr lang="ko-KR" altLang="en-US" sz="1600" dirty="0"/>
              <a:t>검색 시 가장 상단에 </a:t>
            </a:r>
            <a:r>
              <a:rPr lang="en-US" altLang="ko-KR" sz="1600" dirty="0" err="1"/>
              <a:t>sa</a:t>
            </a:r>
            <a:r>
              <a:rPr lang="ko-KR" altLang="en-US" sz="1600" dirty="0"/>
              <a:t>가 위치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sym typeface="Wingdings" panose="05000000000000000000" pitchFamily="2" charset="2"/>
              </a:rPr>
              <a:t>s</a:t>
            </a:r>
            <a:r>
              <a:rPr lang="en-US" altLang="ko-KR" sz="1600" dirty="0" err="1"/>
              <a:t>a</a:t>
            </a:r>
            <a:r>
              <a:rPr lang="ko-KR" altLang="en-US" sz="1600" dirty="0"/>
              <a:t>가 없다면 </a:t>
            </a:r>
            <a:r>
              <a:rPr lang="en-US" altLang="ko-KR" sz="1600" dirty="0"/>
              <a:t>organic</a:t>
            </a:r>
            <a:r>
              <a:rPr lang="ko-KR" altLang="en-US" sz="1600" dirty="0"/>
              <a:t>이 최상단에 위치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074E9-8B76-6189-A0E2-07E5696B014C}"/>
              </a:ext>
            </a:extLst>
          </p:cNvPr>
          <p:cNvSpPr txBox="1"/>
          <p:nvPr/>
        </p:nvSpPr>
        <p:spPr>
          <a:xfrm>
            <a:off x="6904155" y="4096030"/>
            <a:ext cx="39670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sa</a:t>
            </a:r>
            <a:r>
              <a:rPr lang="ko-KR" altLang="en-US" sz="1600" dirty="0">
                <a:sym typeface="Wingdings" panose="05000000000000000000" pitchFamily="2" charset="2"/>
              </a:rPr>
              <a:t>는 좋은 지표 및 성과를 보일 수 있으나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사실상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 err="1">
                <a:sym typeface="Wingdings" panose="05000000000000000000" pitchFamily="2" charset="2"/>
              </a:rPr>
              <a:t>파스토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를 인지하고 검색한 사람들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즉 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파스토에 관심과 수요가 높은 </a:t>
            </a:r>
            <a:r>
              <a:rPr lang="ko-KR" altLang="en-US" sz="1600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사람들만이</a:t>
            </a:r>
            <a:r>
              <a:rPr lang="en-US" altLang="ko-KR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유입하는 경로</a:t>
            </a:r>
            <a:r>
              <a:rPr lang="ko-KR" altLang="en-US" sz="1600" dirty="0">
                <a:sym typeface="Wingdings" panose="05000000000000000000" pitchFamily="2" charset="2"/>
              </a:rPr>
              <a:t>이며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이들은 </a:t>
            </a:r>
            <a:r>
              <a:rPr lang="en-US" altLang="ko-KR" sz="1600" dirty="0" err="1">
                <a:sym typeface="Wingdings" panose="05000000000000000000" pitchFamily="2" charset="2"/>
              </a:rPr>
              <a:t>sa</a:t>
            </a:r>
            <a:r>
              <a:rPr lang="ko-KR" altLang="en-US" sz="1600" dirty="0">
                <a:sym typeface="Wingdings" panose="05000000000000000000" pitchFamily="2" charset="2"/>
              </a:rPr>
              <a:t>가 없어도 </a:t>
            </a:r>
            <a:r>
              <a:rPr lang="en-US" altLang="ko-KR" sz="1600" dirty="0">
                <a:sym typeface="Wingdings" panose="05000000000000000000" pitchFamily="2" charset="2"/>
              </a:rPr>
              <a:t>organic</a:t>
            </a:r>
            <a:r>
              <a:rPr lang="ko-KR" altLang="en-US" sz="1600" dirty="0"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유입되었을</a:t>
            </a:r>
            <a:r>
              <a:rPr lang="en-US" altLang="ko-KR" sz="1600" dirty="0">
                <a:sym typeface="Wingdings" panose="05000000000000000000" pitchFamily="2" charset="2"/>
              </a:rPr>
              <a:t/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유저들이므로 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과대평가되었을 가능성 높음</a:t>
            </a:r>
            <a:endParaRPr lang="en-US" altLang="ko-KR" sz="16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EE233-2517-D4CB-B557-8076AB4FE86F}"/>
              </a:ext>
            </a:extLst>
          </p:cNvPr>
          <p:cNvSpPr/>
          <p:nvPr/>
        </p:nvSpPr>
        <p:spPr>
          <a:xfrm>
            <a:off x="5152342" y="5308294"/>
            <a:ext cx="1113987" cy="446312"/>
          </a:xfrm>
          <a:prstGeom prst="rect">
            <a:avLst/>
          </a:prstGeom>
          <a:solidFill>
            <a:srgbClr val="C9D6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organic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268B4-E8B7-AB06-F685-21F563CB9CED}"/>
              </a:ext>
            </a:extLst>
          </p:cNvPr>
          <p:cNvSpPr/>
          <p:nvPr/>
        </p:nvSpPr>
        <p:spPr>
          <a:xfrm>
            <a:off x="5152342" y="3372466"/>
            <a:ext cx="1113987" cy="446312"/>
          </a:xfrm>
          <a:prstGeom prst="rect">
            <a:avLst/>
          </a:prstGeom>
          <a:solidFill>
            <a:srgbClr val="EEC9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3DF50DD-C72B-63A0-723E-D3FFA0E9FC2B}"/>
              </a:ext>
            </a:extLst>
          </p:cNvPr>
          <p:cNvSpPr/>
          <p:nvPr/>
        </p:nvSpPr>
        <p:spPr>
          <a:xfrm rot="10800000">
            <a:off x="8029070" y="3398623"/>
            <a:ext cx="1730862" cy="243525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88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E588A-9BE1-E6BE-3946-15FD378323C7}"/>
              </a:ext>
            </a:extLst>
          </p:cNvPr>
          <p:cNvSpPr/>
          <p:nvPr/>
        </p:nvSpPr>
        <p:spPr>
          <a:xfrm>
            <a:off x="7261412" y="1802945"/>
            <a:ext cx="4092389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A6C98-BBD1-CB1F-FA6F-7D871C78772B}"/>
              </a:ext>
            </a:extLst>
          </p:cNvPr>
          <p:cNvSpPr/>
          <p:nvPr/>
        </p:nvSpPr>
        <p:spPr>
          <a:xfrm rot="16200000">
            <a:off x="9155526" y="2847813"/>
            <a:ext cx="297792" cy="208067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7737C-F896-C450-6AE6-4B88622F63AF}"/>
              </a:ext>
            </a:extLst>
          </p:cNvPr>
          <p:cNvSpPr/>
          <p:nvPr/>
        </p:nvSpPr>
        <p:spPr>
          <a:xfrm>
            <a:off x="838201" y="1802945"/>
            <a:ext cx="6159140" cy="435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9BCCAA-BCA5-8E6E-A0F4-B10A1EA5C3DD}"/>
              </a:ext>
            </a:extLst>
          </p:cNvPr>
          <p:cNvSpPr/>
          <p:nvPr/>
        </p:nvSpPr>
        <p:spPr>
          <a:xfrm rot="16200000">
            <a:off x="2387156" y="2847813"/>
            <a:ext cx="297792" cy="208067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 유효하지 않은 현재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잠재 고객을 타겟하고 있습니다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341402B-E991-DA72-3ECF-669EBB160131}"/>
              </a:ext>
            </a:extLst>
          </p:cNvPr>
          <p:cNvGraphicFramePr>
            <a:graphicFrameLocks noGrp="1"/>
          </p:cNvGraphicFramePr>
          <p:nvPr/>
        </p:nvGraphicFramePr>
        <p:xfrm>
          <a:off x="4971583" y="2311658"/>
          <a:ext cx="1399991" cy="864008"/>
        </p:xfrm>
        <a:graphic>
          <a:graphicData uri="http://schemas.openxmlformats.org/drawingml/2006/table">
            <a:tbl>
              <a:tblPr/>
              <a:tblGrid>
                <a:gridCol w="756118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643873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97.3%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2.7%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0.13%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4A2F589-8703-31D9-A8C7-B3CCF4920D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3113" y="2823490"/>
          <a:ext cx="2055480" cy="1222448"/>
        </p:xfrm>
        <a:graphic>
          <a:graphicData uri="http://schemas.openxmlformats.org/drawingml/2006/table">
            <a:tbl>
              <a:tblPr/>
              <a:tblGrid>
                <a:gridCol w="1110139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945341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96.5%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3.5%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0.27%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D5BC14A-482B-FD90-49D9-6DB7026CD3FA}"/>
              </a:ext>
            </a:extLst>
          </p:cNvPr>
          <p:cNvSpPr txBox="1"/>
          <p:nvPr/>
        </p:nvSpPr>
        <p:spPr>
          <a:xfrm>
            <a:off x="838199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Display 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gram PNG Icons, Instagram Logo PNG Images For Free Download ｜ Pngtree">
            <a:extLst>
              <a:ext uri="{FF2B5EF4-FFF2-40B4-BE49-F238E27FC236}">
                <a16:creationId xmlns:a16="http://schemas.microsoft.com/office/drawing/2014/main" id="{2F6EF44F-121A-273C-7890-7641AF58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2311658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AABE8-1EDF-991A-9C9D-AE1A08B1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2907126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FB99C4A-50EB-B2BC-DE97-02FA5C03111D}"/>
              </a:ext>
            </a:extLst>
          </p:cNvPr>
          <p:cNvGraphicFramePr>
            <a:graphicFrameLocks noGrp="1"/>
          </p:cNvGraphicFramePr>
          <p:nvPr/>
        </p:nvGraphicFramePr>
        <p:xfrm>
          <a:off x="4971583" y="3691942"/>
          <a:ext cx="1399991" cy="864008"/>
        </p:xfrm>
        <a:graphic>
          <a:graphicData uri="http://schemas.openxmlformats.org/drawingml/2006/table">
            <a:tbl>
              <a:tblPr/>
              <a:tblGrid>
                <a:gridCol w="756118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643873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94.6%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5.4%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5930" marR="5930" marT="59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0.58%</a:t>
                      </a:r>
                    </a:p>
                  </a:txBody>
                  <a:tcPr marL="5930" marR="5930" marT="593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pic>
        <p:nvPicPr>
          <p:cNvPr id="1030" name="Picture 6" descr="kakao 고객센터">
            <a:extLst>
              <a:ext uri="{FF2B5EF4-FFF2-40B4-BE49-F238E27FC236}">
                <a16:creationId xmlns:a16="http://schemas.microsoft.com/office/drawing/2014/main" id="{07926193-EC24-A12A-978E-F3B1A67E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61" y="3691942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FF9E06F-1982-4F93-BC63-74721F68C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79866" y="2823490"/>
          <a:ext cx="2055480" cy="1222448"/>
        </p:xfrm>
        <a:graphic>
          <a:graphicData uri="http://schemas.openxmlformats.org/drawingml/2006/table">
            <a:tbl>
              <a:tblPr/>
              <a:tblGrid>
                <a:gridCol w="1110139">
                  <a:extLst>
                    <a:ext uri="{9D8B030D-6E8A-4147-A177-3AD203B41FA5}">
                      <a16:colId xmlns:a16="http://schemas.microsoft.com/office/drawing/2014/main" val="960890869"/>
                    </a:ext>
                  </a:extLst>
                </a:gridCol>
                <a:gridCol w="945341">
                  <a:extLst>
                    <a:ext uri="{9D8B030D-6E8A-4147-A177-3AD203B41FA5}">
                      <a16:colId xmlns:a16="http://schemas.microsoft.com/office/drawing/2014/main" val="1205005203"/>
                    </a:ext>
                  </a:extLst>
                </a:gridCol>
              </a:tblGrid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퍼널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통과율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8318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미가입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95.1%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74146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4.9%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36664"/>
                  </a:ext>
                </a:extLst>
              </a:tr>
              <a:tr h="305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신청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613" marR="6613" marT="6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2.53%</a:t>
                      </a:r>
                    </a:p>
                  </a:txBody>
                  <a:tcPr marL="6613" marR="6613" marT="661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001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76A8AAB-32ED-CB2D-B6DE-3541FE0BBB2F}"/>
              </a:ext>
            </a:extLst>
          </p:cNvPr>
          <p:cNvSpPr txBox="1"/>
          <p:nvPr/>
        </p:nvSpPr>
        <p:spPr>
          <a:xfrm>
            <a:off x="7261412" y="1802945"/>
            <a:ext cx="1605280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Cafe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DE905A83-CC4D-2917-49B3-35CFF74D63A4}"/>
              </a:ext>
            </a:extLst>
          </p:cNvPr>
          <p:cNvSpPr/>
          <p:nvPr/>
        </p:nvSpPr>
        <p:spPr>
          <a:xfrm>
            <a:off x="6820805" y="3842584"/>
            <a:ext cx="617143" cy="275910"/>
          </a:xfrm>
          <a:prstGeom prst="leftRightArrow">
            <a:avLst>
              <a:gd name="adj1" fmla="val 50000"/>
              <a:gd name="adj2" fmla="val 32765"/>
            </a:avLst>
          </a:prstGeom>
          <a:solidFill>
            <a:srgbClr val="095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4D97C6F-89B9-4238-07B2-ECC081235DBD}"/>
              </a:ext>
            </a:extLst>
          </p:cNvPr>
          <p:cNvSpPr/>
          <p:nvPr/>
        </p:nvSpPr>
        <p:spPr>
          <a:xfrm rot="19800000">
            <a:off x="3660102" y="2898263"/>
            <a:ext cx="661320" cy="160170"/>
          </a:xfrm>
          <a:prstGeom prst="rightArrow">
            <a:avLst/>
          </a:prstGeom>
          <a:noFill/>
          <a:ln>
            <a:solidFill>
              <a:srgbClr val="095F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A1760B-6352-6D72-A22E-50237B1F239B}"/>
              </a:ext>
            </a:extLst>
          </p:cNvPr>
          <p:cNvSpPr/>
          <p:nvPr/>
        </p:nvSpPr>
        <p:spPr>
          <a:xfrm rot="1800000">
            <a:off x="3660103" y="3589316"/>
            <a:ext cx="661320" cy="160170"/>
          </a:xfrm>
          <a:prstGeom prst="rightArrow">
            <a:avLst/>
          </a:prstGeom>
          <a:noFill/>
          <a:ln>
            <a:solidFill>
              <a:srgbClr val="095F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DC040-E6A9-4632-AFC4-C8D4085435D2}"/>
              </a:ext>
            </a:extLst>
          </p:cNvPr>
          <p:cNvSpPr txBox="1"/>
          <p:nvPr/>
        </p:nvSpPr>
        <p:spPr>
          <a:xfrm>
            <a:off x="3626725" y="2556704"/>
            <a:ext cx="6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69%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391C8-312B-1B0C-3954-0707179519CF}"/>
              </a:ext>
            </a:extLst>
          </p:cNvPr>
          <p:cNvSpPr txBox="1"/>
          <p:nvPr/>
        </p:nvSpPr>
        <p:spPr>
          <a:xfrm>
            <a:off x="3626725" y="3834394"/>
            <a:ext cx="65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30%</a:t>
            </a:r>
            <a:endParaRPr lang="ko-KR" altLang="en-US" sz="1200" dirty="0"/>
          </a:p>
        </p:txBody>
      </p:sp>
      <p:sp>
        <p:nvSpPr>
          <p:cNvPr id="23" name="직사각형 31">
            <a:extLst>
              <a:ext uri="{FF2B5EF4-FFF2-40B4-BE49-F238E27FC236}">
                <a16:creationId xmlns:a16="http://schemas.microsoft.com/office/drawing/2014/main" id="{4F3BAED2-AC40-3ADB-C7C3-C28557730B65}"/>
              </a:ext>
            </a:extLst>
          </p:cNvPr>
          <p:cNvSpPr/>
          <p:nvPr/>
        </p:nvSpPr>
        <p:spPr>
          <a:xfrm>
            <a:off x="1387969" y="4816732"/>
            <a:ext cx="4862360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가입자 중 서비스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7.6%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브랜드 인지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잠재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SNS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광고 추천 알고리즘에 따름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확정되지 않음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24" name="직사각형 31">
            <a:extLst>
              <a:ext uri="{FF2B5EF4-FFF2-40B4-BE49-F238E27FC236}">
                <a16:creationId xmlns:a16="http://schemas.microsoft.com/office/drawing/2014/main" id="{0D0C88CC-FD89-E677-263D-AF384B914B6A}"/>
              </a:ext>
            </a:extLst>
          </p:cNvPr>
          <p:cNvSpPr/>
          <p:nvPr/>
        </p:nvSpPr>
        <p:spPr>
          <a:xfrm>
            <a:off x="7547109" y="4854100"/>
            <a:ext cx="3587737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가입자 중 서비스 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신청률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51.7%</a:t>
            </a: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브랜드 인지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잠재 고객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b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쇼핑몰 운영자 및 예비 창업자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직사각형 31">
            <a:extLst>
              <a:ext uri="{FF2B5EF4-FFF2-40B4-BE49-F238E27FC236}">
                <a16:creationId xmlns:a16="http://schemas.microsoft.com/office/drawing/2014/main" id="{B0FF7023-7C06-06FD-8590-96B689CEF1A9}"/>
              </a:ext>
            </a:extLst>
          </p:cNvPr>
          <p:cNvSpPr/>
          <p:nvPr/>
        </p:nvSpPr>
        <p:spPr>
          <a:xfrm>
            <a:off x="8203394" y="4186363"/>
            <a:ext cx="2208420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ko-KR" altLang="en-US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셀러오션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100%)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0425A-2338-4045-962D-7888C83C7C4F}"/>
              </a:ext>
            </a:extLst>
          </p:cNvPr>
          <p:cNvSpPr/>
          <p:nvPr/>
        </p:nvSpPr>
        <p:spPr>
          <a:xfrm>
            <a:off x="8453120" y="264160"/>
            <a:ext cx="2783840" cy="1196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제목 부드럽게</a:t>
            </a:r>
          </a:p>
        </p:txBody>
      </p:sp>
    </p:spTree>
    <p:extLst>
      <p:ext uri="{BB962C8B-B14F-4D97-AF65-F5344CB8AC3E}">
        <p14:creationId xmlns:p14="http://schemas.microsoft.com/office/powerpoint/2010/main" val="3155748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개요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200" y="1741118"/>
            <a:ext cx="10515600" cy="382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모델 도식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933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A97BB-574E-AACC-8DD2-A9E5E811769A}"/>
              </a:ext>
            </a:extLst>
          </p:cNvPr>
          <p:cNvSpPr/>
          <p:nvPr/>
        </p:nvSpPr>
        <p:spPr>
          <a:xfrm>
            <a:off x="9906391" y="2508753"/>
            <a:ext cx="1114013" cy="1885201"/>
          </a:xfrm>
          <a:prstGeom prst="rect">
            <a:avLst/>
          </a:prstGeom>
          <a:gradFill>
            <a:gsLst>
              <a:gs pos="0">
                <a:srgbClr val="00855B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564F85-DD72-EB3D-9327-4FE1CD1CB002}"/>
              </a:ext>
            </a:extLst>
          </p:cNvPr>
          <p:cNvSpPr/>
          <p:nvPr/>
        </p:nvSpPr>
        <p:spPr>
          <a:xfrm>
            <a:off x="8777342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8D461D-B2EE-0B86-CC3C-DD6BFF5A17D8}"/>
              </a:ext>
            </a:extLst>
          </p:cNvPr>
          <p:cNvSpPr/>
          <p:nvPr/>
        </p:nvSpPr>
        <p:spPr>
          <a:xfrm>
            <a:off x="6702865" y="2508753"/>
            <a:ext cx="1089163" cy="1885201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 w="38100">
            <a:noFill/>
          </a:ln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유입 경로에 따른 신청 후 활동량 군집의 비율에 차이가 있습니다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BDC54C-06FE-EEDC-10D6-26B92E0557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6016" y="2593340"/>
          <a:ext cx="9919969" cy="1671320"/>
        </p:xfrm>
        <a:graphic>
          <a:graphicData uri="http://schemas.openxmlformats.org/drawingml/2006/table">
            <a:tbl>
              <a:tblPr/>
              <a:tblGrid>
                <a:gridCol w="2295192">
                  <a:extLst>
                    <a:ext uri="{9D8B030D-6E8A-4147-A177-3AD203B41FA5}">
                      <a16:colId xmlns:a16="http://schemas.microsoft.com/office/drawing/2014/main" val="2013511154"/>
                    </a:ext>
                  </a:extLst>
                </a:gridCol>
                <a:gridCol w="1089254">
                  <a:extLst>
                    <a:ext uri="{9D8B030D-6E8A-4147-A177-3AD203B41FA5}">
                      <a16:colId xmlns:a16="http://schemas.microsoft.com/office/drawing/2014/main" val="2954632280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4249408598"/>
                    </a:ext>
                  </a:extLst>
                </a:gridCol>
                <a:gridCol w="1116485">
                  <a:extLst>
                    <a:ext uri="{9D8B030D-6E8A-4147-A177-3AD203B41FA5}">
                      <a16:colId xmlns:a16="http://schemas.microsoft.com/office/drawing/2014/main" val="2931108884"/>
                    </a:ext>
                  </a:extLst>
                </a:gridCol>
                <a:gridCol w="993944">
                  <a:extLst>
                    <a:ext uri="{9D8B030D-6E8A-4147-A177-3AD203B41FA5}">
                      <a16:colId xmlns:a16="http://schemas.microsoft.com/office/drawing/2014/main" val="3699377584"/>
                    </a:ext>
                  </a:extLst>
                </a:gridCol>
                <a:gridCol w="1034791">
                  <a:extLst>
                    <a:ext uri="{9D8B030D-6E8A-4147-A177-3AD203B41FA5}">
                      <a16:colId xmlns:a16="http://schemas.microsoft.com/office/drawing/2014/main" val="1169972814"/>
                    </a:ext>
                  </a:extLst>
                </a:gridCol>
                <a:gridCol w="1075639">
                  <a:extLst>
                    <a:ext uri="{9D8B030D-6E8A-4147-A177-3AD203B41FA5}">
                      <a16:colId xmlns:a16="http://schemas.microsoft.com/office/drawing/2014/main" val="232086329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1639932587"/>
                    </a:ext>
                  </a:extLst>
                </a:gridCol>
              </a:tblGrid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신청 후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cluster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(none)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organic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cpc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referral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avg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349724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Light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38.1%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57.3%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39.1%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333958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Medium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26.0%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4761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Heavy</a:t>
                      </a: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25.5%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3254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577D09-9E79-5041-00D5-260665BAED6F}"/>
              </a:ext>
            </a:extLst>
          </p:cNvPr>
          <p:cNvSpPr txBox="1"/>
          <p:nvPr/>
        </p:nvSpPr>
        <p:spPr>
          <a:xfrm>
            <a:off x="932815" y="1948086"/>
            <a:ext cx="5586457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 6 </a:t>
            </a:r>
            <a:r>
              <a:rPr lang="ko-KR" altLang="en-US" dirty="0"/>
              <a:t>유입 경로에 따른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신청 후</a:t>
            </a:r>
            <a:r>
              <a:rPr lang="ko-KR" altLang="en-US" dirty="0"/>
              <a:t> 클러스터 구분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80598B-C3BE-D97F-827C-2986D247F746}"/>
              </a:ext>
            </a:extLst>
          </p:cNvPr>
          <p:cNvSpPr/>
          <p:nvPr/>
        </p:nvSpPr>
        <p:spPr>
          <a:xfrm>
            <a:off x="838200" y="4856480"/>
            <a:ext cx="10515599" cy="117856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31">
            <a:extLst>
              <a:ext uri="{FF2B5EF4-FFF2-40B4-BE49-F238E27FC236}">
                <a16:creationId xmlns:a16="http://schemas.microsoft.com/office/drawing/2014/main" id="{D86EB9C6-ECC7-F82F-2EB0-51FFA0B777CA}"/>
              </a:ext>
            </a:extLst>
          </p:cNvPr>
          <p:cNvSpPr/>
          <p:nvPr/>
        </p:nvSpPr>
        <p:spPr>
          <a:xfrm>
            <a:off x="1150072" y="5112656"/>
            <a:ext cx="9870332" cy="66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cpc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유저들은 서비스 신청 후 홈페이지 활동 수가 많은 유저들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(light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클러스터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비율이 높음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유입된 유저들 역시 서비스 신청 후 홈페이지 활동 수가 적은 유저들의 비율이 높으나</a:t>
            </a:r>
            <a:r>
              <a:rPr lang="en-US" altLang="ko-KR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accent4">
                      <a:lumMod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분석하지 않음</a:t>
            </a:r>
            <a:endParaRPr lang="en-US" altLang="ko-KR" sz="1600" dirty="0">
              <a:ln>
                <a:solidFill>
                  <a:schemeClr val="accent4">
                    <a:lumMod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907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CPC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는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해외와 빠른 배송 관련 검색어가 많았습니다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844B38-B511-E657-BFB7-05F2AC3028CA}"/>
              </a:ext>
            </a:extLst>
          </p:cNvPr>
          <p:cNvGraphicFramePr>
            <a:graphicFrameLocks noGrp="1"/>
          </p:cNvGraphicFramePr>
          <p:nvPr/>
        </p:nvGraphicFramePr>
        <p:xfrm>
          <a:off x="1315185" y="2075142"/>
          <a:ext cx="4034589" cy="39292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2322">
                  <a:extLst>
                    <a:ext uri="{9D8B030D-6E8A-4147-A177-3AD203B41FA5}">
                      <a16:colId xmlns:a16="http://schemas.microsoft.com/office/drawing/2014/main" val="1934781950"/>
                    </a:ext>
                  </a:extLst>
                </a:gridCol>
                <a:gridCol w="2232772">
                  <a:extLst>
                    <a:ext uri="{9D8B030D-6E8A-4147-A177-3AD203B41FA5}">
                      <a16:colId xmlns:a16="http://schemas.microsoft.com/office/drawing/2014/main" val="1596787014"/>
                    </a:ext>
                  </a:extLst>
                </a:gridCol>
                <a:gridCol w="979495">
                  <a:extLst>
                    <a:ext uri="{9D8B030D-6E8A-4147-A177-3AD203B41FA5}">
                      <a16:colId xmlns:a16="http://schemas.microsoft.com/office/drawing/2014/main" val="1409840280"/>
                    </a:ext>
                  </a:extLst>
                </a:gridCol>
              </a:tblGrid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순위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검색어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개수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90926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퀵배송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990660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해외직구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441934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국제배송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364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465999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당일배송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816624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당일택배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234453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직구배송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947689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국제택배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4678796"/>
                  </a:ext>
                </a:extLst>
              </a:tr>
            </a:tbl>
          </a:graphicData>
        </a:graphic>
      </p:graphicFrame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D321CFF-20AF-AD4F-E3EF-6E0B633E9ED2}"/>
              </a:ext>
            </a:extLst>
          </p:cNvPr>
          <p:cNvSpPr/>
          <p:nvPr/>
        </p:nvSpPr>
        <p:spPr>
          <a:xfrm rot="5400000">
            <a:off x="5261480" y="3878488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3B68473-00EA-4856-2683-2688993ECB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5539" y="3174586"/>
          <a:ext cx="3212267" cy="14734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46904">
                  <a:extLst>
                    <a:ext uri="{9D8B030D-6E8A-4147-A177-3AD203B41FA5}">
                      <a16:colId xmlns:a16="http://schemas.microsoft.com/office/drawing/2014/main" val="1596787014"/>
                    </a:ext>
                  </a:extLst>
                </a:gridCol>
                <a:gridCol w="1365363">
                  <a:extLst>
                    <a:ext uri="{9D8B030D-6E8A-4147-A177-3AD203B41FA5}">
                      <a16:colId xmlns:a16="http://schemas.microsoft.com/office/drawing/2014/main" val="1409840280"/>
                    </a:ext>
                  </a:extLst>
                </a:gridCol>
              </a:tblGrid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검색어 토픽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비율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90926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해외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20.6%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90660"/>
                  </a:ext>
                </a:extLst>
              </a:tr>
              <a:tr h="4911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빠른 배송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19.4%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44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898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유저들은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FAQ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방문 비율이 높았습니다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1235326" y="1727973"/>
            <a:ext cx="42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유저 방문 페이지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6467308" y="1758453"/>
            <a:ext cx="42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해외 유저 방문 페이지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235326" y="2148083"/>
          <a:ext cx="5005053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558">
                  <a:extLst>
                    <a:ext uri="{9D8B030D-6E8A-4147-A177-3AD203B41FA5}">
                      <a16:colId xmlns:a16="http://schemas.microsoft.com/office/drawing/2014/main" val="87361263"/>
                    </a:ext>
                  </a:extLst>
                </a:gridCol>
                <a:gridCol w="3539232">
                  <a:extLst>
                    <a:ext uri="{9D8B030D-6E8A-4147-A177-3AD203B41FA5}">
                      <a16:colId xmlns:a16="http://schemas.microsoft.com/office/drawing/2014/main" val="4286683702"/>
                    </a:ext>
                  </a:extLst>
                </a:gridCol>
                <a:gridCol w="840263">
                  <a:extLst>
                    <a:ext uri="{9D8B030D-6E8A-4147-A177-3AD203B41FA5}">
                      <a16:colId xmlns:a16="http://schemas.microsoft.com/office/drawing/2014/main" val="950653424"/>
                    </a:ext>
                  </a:extLst>
                </a:gridCol>
              </a:tblGrid>
              <a:tr h="2743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순위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페이지</a:t>
                      </a:r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비율</a:t>
                      </a:r>
                      <a:r>
                        <a:rPr lang="en-US" altLang="ko-KR" sz="1500" dirty="0"/>
                        <a:t>[%]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89328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네이버 공식 </a:t>
                      </a:r>
                      <a:r>
                        <a:rPr lang="ko-KR" altLang="en-US" sz="1500" dirty="0" err="1"/>
                        <a:t>풀필먼트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34.55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388039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36164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1:1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문의 </a:t>
                      </a:r>
                      <a:r>
                        <a:rPr lang="en-US" altLang="ko-KR" sz="1500" baseline="0" dirty="0"/>
                        <a:t>| </a:t>
                      </a:r>
                      <a:r>
                        <a:rPr lang="ko-KR" altLang="en-US" sz="1500" baseline="0" dirty="0" err="1"/>
                        <a:t>파스토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3.76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137704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676626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비용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배송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0.59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93445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2173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서비스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 err="1"/>
                        <a:t>이용전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0.30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383256"/>
                  </a:ext>
                </a:extLst>
              </a:tr>
              <a:tr h="2743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832915"/>
                  </a:ext>
                </a:extLst>
              </a:tr>
              <a:tr h="274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일반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0.28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1062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6571158" y="2161897"/>
          <a:ext cx="4924842" cy="3186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641">
                  <a:extLst>
                    <a:ext uri="{9D8B030D-6E8A-4147-A177-3AD203B41FA5}">
                      <a16:colId xmlns:a16="http://schemas.microsoft.com/office/drawing/2014/main" val="2472807704"/>
                    </a:ext>
                  </a:extLst>
                </a:gridCol>
                <a:gridCol w="3481137">
                  <a:extLst>
                    <a:ext uri="{9D8B030D-6E8A-4147-A177-3AD203B41FA5}">
                      <a16:colId xmlns:a16="http://schemas.microsoft.com/office/drawing/2014/main" val="1420112687"/>
                    </a:ext>
                  </a:extLst>
                </a:gridCol>
                <a:gridCol w="786064">
                  <a:extLst>
                    <a:ext uri="{9D8B030D-6E8A-4147-A177-3AD203B41FA5}">
                      <a16:colId xmlns:a16="http://schemas.microsoft.com/office/drawing/2014/main" val="2099951006"/>
                    </a:ext>
                  </a:extLst>
                </a:gridCol>
              </a:tblGrid>
              <a:tr h="3540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순위</a:t>
                      </a:r>
                      <a:r>
                        <a:rPr lang="en-US" altLang="ko-KR" sz="1500" dirty="0"/>
                        <a:t> </a:t>
                      </a:r>
                      <a:endParaRPr lang="ko-KR" altLang="en-US" sz="1500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페이지</a:t>
                      </a:r>
                    </a:p>
                  </a:txBody>
                  <a:tcPr>
                    <a:solidFill>
                      <a:srgbClr val="CC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비율</a:t>
                      </a:r>
                      <a:r>
                        <a:rPr lang="en-US" altLang="ko-KR" sz="1500" dirty="0"/>
                        <a:t>[%]</a:t>
                      </a:r>
                      <a:endParaRPr lang="ko-KR" altLang="en-US" sz="1500" dirty="0"/>
                    </a:p>
                  </a:txBody>
                  <a:tcPr>
                    <a:solidFill>
                      <a:srgbClr val="CC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42320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해외 </a:t>
                      </a:r>
                      <a:r>
                        <a:rPr lang="ko-KR" altLang="en-US" sz="1500" dirty="0" err="1"/>
                        <a:t>풀필먼트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58.97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35690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22058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1:1 </a:t>
                      </a:r>
                      <a:r>
                        <a:rPr lang="ko-KR" altLang="en-US" sz="1500" dirty="0"/>
                        <a:t>문의 </a:t>
                      </a:r>
                      <a:r>
                        <a:rPr lang="en-US" altLang="ko-KR" sz="1500" dirty="0"/>
                        <a:t>| </a:t>
                      </a:r>
                      <a:r>
                        <a:rPr lang="ko-KR" altLang="en-US" sz="1500" dirty="0" err="1"/>
                        <a:t>파스토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FASSTO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768595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44979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비용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baseline="0" dirty="0"/>
                        <a:t> 배송 </a:t>
                      </a:r>
                      <a:r>
                        <a:rPr lang="en-US" altLang="ko-KR" sz="1500" baseline="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0.81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83100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서비스 </a:t>
                      </a:r>
                      <a:r>
                        <a:rPr lang="ko-KR" altLang="en-US" sz="1500" dirty="0" err="1"/>
                        <a:t>이용전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0.52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99096"/>
                  </a:ext>
                </a:extLst>
              </a:tr>
              <a:tr h="3540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0719"/>
                  </a:ext>
                </a:extLst>
              </a:tr>
              <a:tr h="35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일반 </a:t>
                      </a:r>
                      <a:r>
                        <a:rPr lang="en-US" altLang="ko-KR" sz="1500" dirty="0"/>
                        <a:t>FAQ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0.48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7073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flipH="1">
            <a:off x="1835234" y="5479119"/>
            <a:ext cx="95185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대부분이 메인 페이지에 체류하다 이탈하는 점을 고려했을 때</a:t>
            </a:r>
            <a:r>
              <a:rPr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적극적인 유저들은 </a:t>
            </a:r>
            <a:r>
              <a:rPr lang="en-US" altLang="ko-KR" dirty="0"/>
              <a:t>FAQ </a:t>
            </a:r>
            <a:r>
              <a:rPr lang="ko-KR" altLang="en-US" dirty="0"/>
              <a:t>페이지를 자주 방문함을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574843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7">
            <a:extLst>
              <a:ext uri="{FF2B5EF4-FFF2-40B4-BE49-F238E27FC236}">
                <a16:creationId xmlns:a16="http://schemas.microsoft.com/office/drawing/2014/main" id="{31CD899C-80E5-46CD-AF55-328871EDA92C}"/>
              </a:ext>
            </a:extLst>
          </p:cNvPr>
          <p:cNvSpPr/>
          <p:nvPr/>
        </p:nvSpPr>
        <p:spPr>
          <a:xfrm>
            <a:off x="1325878" y="4856480"/>
            <a:ext cx="9513113" cy="9855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유저들이 찾는 정보는 전체 유저와는 차이가 있었습니다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235326" y="4872938"/>
            <a:ext cx="95185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해외 유저는 찾고자 하는 정보가 전체 유저의 경향성과는 차이가 있음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FAQ</a:t>
            </a:r>
            <a:r>
              <a:rPr lang="ko-KR" altLang="en-US" dirty="0"/>
              <a:t>에서는 </a:t>
            </a:r>
            <a:r>
              <a:rPr lang="ko-KR" altLang="en-US" dirty="0" err="1"/>
              <a:t>파스토가</a:t>
            </a:r>
            <a:r>
              <a:rPr lang="ko-KR" altLang="en-US" dirty="0"/>
              <a:t> 제공하는 서비스의 범위에 관심이 있는 것으로 파악되었음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15A4600A-975C-4918-A8C9-574962002F7B}"/>
              </a:ext>
            </a:extLst>
          </p:cNvPr>
          <p:cNvSpPr/>
          <p:nvPr/>
        </p:nvSpPr>
        <p:spPr>
          <a:xfrm>
            <a:off x="1325881" y="2066307"/>
            <a:ext cx="4456782" cy="2356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F112E-4E58-4F98-BA20-7A7561ED0264}"/>
              </a:ext>
            </a:extLst>
          </p:cNvPr>
          <p:cNvSpPr txBox="1"/>
          <p:nvPr/>
        </p:nvSpPr>
        <p:spPr>
          <a:xfrm>
            <a:off x="1325878" y="2066307"/>
            <a:ext cx="2758441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전체 유저 </a:t>
            </a:r>
            <a:r>
              <a:rPr lang="en-US" altLang="ko-KR" dirty="0">
                <a:solidFill>
                  <a:schemeClr val="bg1"/>
                </a:solidFill>
              </a:rPr>
              <a:t>FAQ </a:t>
            </a:r>
            <a:r>
              <a:rPr lang="ko-KR" altLang="en-US" dirty="0">
                <a:solidFill>
                  <a:schemeClr val="bg1"/>
                </a:solidFill>
              </a:rPr>
              <a:t>방문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0286" y="2489575"/>
            <a:ext cx="4068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최소 물량과 보증금이 있나요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기본 요금은 어떻게 구성되나요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/>
              <a:t>입고비는</a:t>
            </a:r>
            <a:r>
              <a:rPr lang="ko-KR" altLang="en-US" dirty="0"/>
              <a:t> 어떻게 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/>
              <a:t>출고비는</a:t>
            </a:r>
            <a:r>
              <a:rPr lang="ko-KR" altLang="en-US" dirty="0"/>
              <a:t> 어떻게 되나요</a:t>
            </a:r>
            <a:r>
              <a:rPr lang="en-US" altLang="ko-KR" dirty="0"/>
              <a:t>?</a:t>
            </a:r>
          </a:p>
        </p:txBody>
      </p:sp>
      <p:sp>
        <p:nvSpPr>
          <p:cNvPr id="19" name="직사각형 7">
            <a:extLst>
              <a:ext uri="{FF2B5EF4-FFF2-40B4-BE49-F238E27FC236}">
                <a16:creationId xmlns:a16="http://schemas.microsoft.com/office/drawing/2014/main" id="{B8C35697-35BF-4A4C-8FC8-B7B3406AE0E3}"/>
              </a:ext>
            </a:extLst>
          </p:cNvPr>
          <p:cNvSpPr/>
          <p:nvPr/>
        </p:nvSpPr>
        <p:spPr>
          <a:xfrm>
            <a:off x="6382209" y="2259603"/>
            <a:ext cx="4456782" cy="1967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C6243-441F-47E4-9EF4-4B8F9AE22842}"/>
              </a:ext>
            </a:extLst>
          </p:cNvPr>
          <p:cNvSpPr txBox="1"/>
          <p:nvPr/>
        </p:nvSpPr>
        <p:spPr>
          <a:xfrm>
            <a:off x="6382206" y="2259603"/>
            <a:ext cx="2758441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해외 유저 </a:t>
            </a:r>
            <a:r>
              <a:rPr lang="en-US" altLang="ko-KR" dirty="0">
                <a:solidFill>
                  <a:schemeClr val="bg1"/>
                </a:solidFill>
              </a:rPr>
              <a:t>FAQ </a:t>
            </a:r>
            <a:r>
              <a:rPr lang="ko-KR" altLang="en-US" dirty="0">
                <a:solidFill>
                  <a:schemeClr val="bg1"/>
                </a:solidFill>
              </a:rPr>
              <a:t>방문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26A5A9-8C7A-477E-A11D-4422136AE720}"/>
              </a:ext>
            </a:extLst>
          </p:cNvPr>
          <p:cNvSpPr txBox="1"/>
          <p:nvPr/>
        </p:nvSpPr>
        <p:spPr>
          <a:xfrm>
            <a:off x="6606614" y="2682871"/>
            <a:ext cx="406819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해외 배송이 가능한가요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파스토는 어떤 서비스를 제공하나요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/>
              <a:t>입고가 불가한 상품이 있나요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5703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7AA4-8BD3-4B87-A163-3465EF9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 유저를 위한 정보 제공은 일반 유저와 구분되어야 합니다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800" dirty="0">
              <a:solidFill>
                <a:srgbClr val="095F4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CDBCC6-15BE-FD39-EF59-6B4F756B7435}"/>
              </a:ext>
            </a:extLst>
          </p:cNvPr>
          <p:cNvCxnSpPr>
            <a:cxnSpLocks/>
          </p:cNvCxnSpPr>
          <p:nvPr/>
        </p:nvCxnSpPr>
        <p:spPr>
          <a:xfrm>
            <a:off x="5924297" y="1716505"/>
            <a:ext cx="0" cy="3672241"/>
          </a:xfrm>
          <a:prstGeom prst="line">
            <a:avLst/>
          </a:prstGeom>
          <a:ln w="38100">
            <a:solidFill>
              <a:srgbClr val="D0CECE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4">
            <a:extLst>
              <a:ext uri="{FF2B5EF4-FFF2-40B4-BE49-F238E27FC236}">
                <a16:creationId xmlns:a16="http://schemas.microsoft.com/office/drawing/2014/main" id="{5038168F-B3AC-F10E-C07D-EB529E5F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80" y="2591269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FCC352E5-A1AB-73C0-BBE3-79A673FC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80" y="4054670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92360" y="33504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일반 유저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2360" y="48138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291771" y="3071674"/>
            <a:ext cx="1234577" cy="7635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153260" y="3835188"/>
            <a:ext cx="1373088" cy="71554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694695" y="3066356"/>
            <a:ext cx="1511646" cy="1292580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96467" y="3227938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FAQ</a:t>
            </a:r>
            <a:endParaRPr lang="ko-KR" altLang="en-US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3800812" y="3712646"/>
            <a:ext cx="1299411" cy="553998"/>
          </a:xfrm>
          <a:prstGeom prst="rect">
            <a:avLst/>
          </a:prstGeom>
          <a:solidFill>
            <a:srgbClr val="F7EAB3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유저의</a:t>
            </a:r>
            <a:endParaRPr lang="en-US" altLang="ko-KR" sz="1500" dirty="0"/>
          </a:p>
          <a:p>
            <a:pPr algn="ctr"/>
            <a:r>
              <a:rPr lang="ko-KR" altLang="en-US" sz="1500" dirty="0"/>
              <a:t>관심 정보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74052" y="4550729"/>
            <a:ext cx="141713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694695" y="4358936"/>
            <a:ext cx="1511646" cy="443884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ysClr val="windowText" lastClr="000000"/>
                </a:solidFill>
              </a:rPr>
              <a:t>1:1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문의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pic>
        <p:nvPicPr>
          <p:cNvPr id="36" name="Picture 14">
            <a:extLst>
              <a:ext uri="{FF2B5EF4-FFF2-40B4-BE49-F238E27FC236}">
                <a16:creationId xmlns:a16="http://schemas.microsoft.com/office/drawing/2014/main" id="{5038168F-B3AC-F10E-C07D-EB529E5F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90" y="2591269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>
            <a:extLst>
              <a:ext uri="{FF2B5EF4-FFF2-40B4-BE49-F238E27FC236}">
                <a16:creationId xmlns:a16="http://schemas.microsoft.com/office/drawing/2014/main" id="{FCC352E5-A1AB-73C0-BBE3-79A673FC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90" y="3815538"/>
            <a:ext cx="759172" cy="7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555770" y="3350441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일반 유저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55770" y="4574709"/>
            <a:ext cx="1299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해외 유저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723573" y="3071674"/>
            <a:ext cx="143796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723573" y="4249457"/>
            <a:ext cx="143796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294920" y="2772300"/>
            <a:ext cx="1630120" cy="598748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현재 </a:t>
            </a:r>
            <a:r>
              <a:rPr lang="ko-KR" altLang="en-US" sz="1500" dirty="0" err="1">
                <a:solidFill>
                  <a:sysClr val="windowText" lastClr="000000"/>
                </a:solidFill>
              </a:rPr>
              <a:t>노션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페이지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294920" y="3950083"/>
            <a:ext cx="1630120" cy="598748"/>
          </a:xfrm>
          <a:prstGeom prst="rect">
            <a:avLst/>
          </a:prstGeom>
          <a:solidFill>
            <a:srgbClr val="F7EAB3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해외 </a:t>
            </a:r>
            <a:r>
              <a:rPr lang="ko-KR" altLang="en-US" sz="1500" dirty="0" err="1">
                <a:solidFill>
                  <a:sysClr val="windowText" lastClr="000000"/>
                </a:solidFill>
              </a:rPr>
              <a:t>노션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페이지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274964" y="4675932"/>
            <a:ext cx="1650076" cy="443884"/>
          </a:xfrm>
          <a:prstGeom prst="rect">
            <a:avLst/>
          </a:prstGeom>
          <a:solidFill>
            <a:schemeClr val="bg1"/>
          </a:solidFill>
          <a:ln w="1905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ysClr val="windowText" lastClr="000000"/>
                </a:solidFill>
              </a:rPr>
              <a:t>1:1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문의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7723573" y="4249457"/>
            <a:ext cx="1437969" cy="64841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982444" y="5510631"/>
            <a:ext cx="557332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해외 유저가 찾고자 하는 정보는 일반 유저와 명확히 구분됨</a:t>
            </a:r>
            <a:r>
              <a:rPr lang="en-US" altLang="ko-KR" sz="15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해외 유저는 현재 노션 가이드에서 원하는 정보를 쉽게 찾지 못함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94226" y="5538851"/>
            <a:ext cx="39560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노션</a:t>
            </a:r>
            <a:r>
              <a:rPr lang="ko-KR" altLang="en-US" sz="1500" dirty="0"/>
              <a:t> 페이지를 별도의 페이지로 구분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1:1 </a:t>
            </a:r>
            <a:r>
              <a:rPr lang="ko-KR" altLang="en-US" sz="1500" dirty="0"/>
              <a:t>문의로의 연결성 높이기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38199" y="5510630"/>
            <a:ext cx="5811175" cy="8457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306322" y="5510630"/>
            <a:ext cx="3781888" cy="8457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 rot="5400000">
            <a:off x="6658788" y="5846892"/>
            <a:ext cx="680030" cy="168748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71B4D5-0891-47EC-ACE4-2F14438BA2E7}"/>
              </a:ext>
            </a:extLst>
          </p:cNvPr>
          <p:cNvSpPr txBox="1"/>
          <p:nvPr/>
        </p:nvSpPr>
        <p:spPr>
          <a:xfrm>
            <a:off x="1262480" y="1741455"/>
            <a:ext cx="911568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현 상황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2C9D2E-2792-416A-9025-3D5C30A3BCD8}"/>
              </a:ext>
            </a:extLst>
          </p:cNvPr>
          <p:cNvSpPr txBox="1"/>
          <p:nvPr/>
        </p:nvSpPr>
        <p:spPr>
          <a:xfrm>
            <a:off x="6831519" y="1741455"/>
            <a:ext cx="839059" cy="369332"/>
          </a:xfrm>
          <a:prstGeom prst="rect">
            <a:avLst/>
          </a:prstGeom>
          <a:solidFill>
            <a:srgbClr val="095F4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개선책</a:t>
            </a:r>
          </a:p>
        </p:txBody>
      </p:sp>
    </p:spTree>
    <p:extLst>
      <p:ext uri="{BB962C8B-B14F-4D97-AF65-F5344CB8AC3E}">
        <p14:creationId xmlns:p14="http://schemas.microsoft.com/office/powerpoint/2010/main" val="4130187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83F382-88F1-BFFF-01E2-04A935DE948A}"/>
              </a:ext>
            </a:extLst>
          </p:cNvPr>
          <p:cNvSpPr/>
          <p:nvPr/>
        </p:nvSpPr>
        <p:spPr>
          <a:xfrm>
            <a:off x="799647" y="1935260"/>
            <a:ext cx="4558554" cy="1624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8CB6D2-42D4-5E87-5734-1DB93A27CDE8}"/>
              </a:ext>
            </a:extLst>
          </p:cNvPr>
          <p:cNvSpPr/>
          <p:nvPr/>
        </p:nvSpPr>
        <p:spPr>
          <a:xfrm>
            <a:off x="799647" y="3701141"/>
            <a:ext cx="4558554" cy="1429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F30C45-3C0F-B865-49D9-C895A98181C2}"/>
              </a:ext>
            </a:extLst>
          </p:cNvPr>
          <p:cNvSpPr/>
          <p:nvPr/>
        </p:nvSpPr>
        <p:spPr>
          <a:xfrm>
            <a:off x="6265889" y="1935260"/>
            <a:ext cx="5230111" cy="1846450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후킹을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강화할 수 있는 메인 페이지 문구 개선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B3E3FA2B-B4DB-ADB0-AED1-2FC8FA4D30B0}"/>
              </a:ext>
            </a:extLst>
          </p:cNvPr>
          <p:cNvSpPr/>
          <p:nvPr/>
        </p:nvSpPr>
        <p:spPr>
          <a:xfrm rot="5400000">
            <a:off x="4754955" y="3823239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3911F-7DA6-537B-BF3B-F886C1612C24}"/>
              </a:ext>
            </a:extLst>
          </p:cNvPr>
          <p:cNvSpPr txBox="1"/>
          <p:nvPr/>
        </p:nvSpPr>
        <p:spPr>
          <a:xfrm>
            <a:off x="932808" y="3853710"/>
            <a:ext cx="4425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316C0-3DBA-21BC-C47B-E39E999FE610}"/>
              </a:ext>
            </a:extLst>
          </p:cNvPr>
          <p:cNvSpPr txBox="1"/>
          <p:nvPr/>
        </p:nvSpPr>
        <p:spPr>
          <a:xfrm>
            <a:off x="972521" y="2440588"/>
            <a:ext cx="423416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주로 메인 페이지에서 이탈이 발생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ym typeface="Wingdings" panose="05000000000000000000" pitchFamily="2" charset="2"/>
              </a:rPr>
              <a:t>정보 탐색의 허들을 낮출 필요성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EE08A-A0DA-75CA-26C6-697F47F5C105}"/>
              </a:ext>
            </a:extLst>
          </p:cNvPr>
          <p:cNvSpPr txBox="1"/>
          <p:nvPr/>
        </p:nvSpPr>
        <p:spPr>
          <a:xfrm>
            <a:off x="915798" y="2075878"/>
            <a:ext cx="4292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80AAF-5F5F-C5A3-63BA-6304CF96DAE9}"/>
              </a:ext>
            </a:extLst>
          </p:cNvPr>
          <p:cNvSpPr txBox="1"/>
          <p:nvPr/>
        </p:nvSpPr>
        <p:spPr>
          <a:xfrm>
            <a:off x="972522" y="4145805"/>
            <a:ext cx="423416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목적 지향적인 유저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그러나</a:t>
            </a:r>
            <a:r>
              <a:rPr lang="en-US" altLang="ko-KR" sz="1600" dirty="0"/>
              <a:t> </a:t>
            </a:r>
            <a:r>
              <a:rPr lang="ko-KR" altLang="en-US" sz="1600" dirty="0"/>
              <a:t>추상적인 메인 페이지의 문구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491E489-BF56-7357-A7A0-AF42521D9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"/>
          <a:stretch/>
        </p:blipFill>
        <p:spPr>
          <a:xfrm>
            <a:off x="868399" y="5283246"/>
            <a:ext cx="4442403" cy="10990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DDB326-2D20-BED8-E414-B2881BDC2E86}"/>
              </a:ext>
            </a:extLst>
          </p:cNvPr>
          <p:cNvSpPr txBox="1"/>
          <p:nvPr/>
        </p:nvSpPr>
        <p:spPr>
          <a:xfrm>
            <a:off x="6346688" y="2061313"/>
            <a:ext cx="442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메인 페이지 문구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F6C82-F522-2C54-344A-461FDEB3C639}"/>
              </a:ext>
            </a:extLst>
          </p:cNvPr>
          <p:cNvSpPr txBox="1"/>
          <p:nvPr/>
        </p:nvSpPr>
        <p:spPr>
          <a:xfrm>
            <a:off x="6433870" y="2447100"/>
            <a:ext cx="47856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유저들이 가장 처음 찾아보는 정보인 </a:t>
            </a:r>
            <a:r>
              <a:rPr lang="en-US" altLang="ko-KR" sz="1600" dirty="0"/>
              <a:t>‘</a:t>
            </a:r>
            <a:r>
              <a:rPr lang="ko-KR" altLang="en-US" sz="1600" dirty="0"/>
              <a:t>요금</a:t>
            </a:r>
            <a:r>
              <a:rPr lang="en-US" altLang="ko-KR" sz="1600" dirty="0"/>
              <a:t>’</a:t>
            </a:r>
            <a:r>
              <a:rPr lang="ko-KR" altLang="en-US" sz="1600" dirty="0"/>
              <a:t> 및 견적 문의로 전환 유도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파스토의 간단한 심사 </a:t>
            </a:r>
            <a:r>
              <a:rPr lang="en-US" altLang="ko-KR" sz="1600" dirty="0"/>
              <a:t>/</a:t>
            </a:r>
            <a:r>
              <a:rPr lang="ko-KR" altLang="en-US" sz="1600" dirty="0"/>
              <a:t> 상담 절차 강조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BB7E8-6C00-9977-72C6-35AE34DC080C}"/>
              </a:ext>
            </a:extLst>
          </p:cNvPr>
          <p:cNvSpPr txBox="1"/>
          <p:nvPr/>
        </p:nvSpPr>
        <p:spPr>
          <a:xfrm>
            <a:off x="6407648" y="4298702"/>
            <a:ext cx="442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예시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02D4E5-D23B-4A7F-B998-DA9A92535A7D}"/>
              </a:ext>
            </a:extLst>
          </p:cNvPr>
          <p:cNvSpPr txBox="1"/>
          <p:nvPr/>
        </p:nvSpPr>
        <p:spPr>
          <a:xfrm>
            <a:off x="6505020" y="4652068"/>
            <a:ext cx="4948292" cy="12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i="1" dirty="0"/>
              <a:t>페널티 없이 이용 건수 당 금액 지출</a:t>
            </a:r>
            <a:r>
              <a:rPr lang="en-US" altLang="ko-KR" sz="1700" i="1" dirty="0"/>
              <a:t>! </a:t>
            </a:r>
            <a:br>
              <a:rPr lang="en-US" altLang="ko-KR" sz="1700" i="1" dirty="0"/>
            </a:br>
            <a:r>
              <a:rPr lang="ko-KR" altLang="en-US" sz="1700" i="1" dirty="0"/>
              <a:t>빠르게 견적문의 해보세요</a:t>
            </a:r>
            <a:r>
              <a:rPr lang="en-US" altLang="ko-KR" sz="1700" i="1" dirty="0"/>
              <a:t>.</a:t>
            </a:r>
            <a:br>
              <a:rPr lang="en-US" altLang="ko-KR" sz="1700" i="1" dirty="0"/>
            </a:br>
            <a:r>
              <a:rPr lang="ko-KR" altLang="en-US" sz="1700" i="1" dirty="0"/>
              <a:t>계약서와 보증금 없이 온라인으로 모든 절차를 빠르게</a:t>
            </a:r>
            <a:r>
              <a:rPr lang="en-US" altLang="ko-KR" sz="17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6235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F3B45-D551-D473-0229-F0676B050783}"/>
              </a:ext>
            </a:extLst>
          </p:cNvPr>
          <p:cNvSpPr/>
          <p:nvPr/>
        </p:nvSpPr>
        <p:spPr>
          <a:xfrm>
            <a:off x="964537" y="1935260"/>
            <a:ext cx="5230074" cy="1552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6773BD-8CB1-28AE-B31F-26F1BB190B63}"/>
              </a:ext>
            </a:extLst>
          </p:cNvPr>
          <p:cNvSpPr/>
          <p:nvPr/>
        </p:nvSpPr>
        <p:spPr>
          <a:xfrm>
            <a:off x="964536" y="4026454"/>
            <a:ext cx="5230075" cy="1657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견적 문의 페이지의 간소화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BE722E-5FB7-E49D-BE18-D2AAF9A42384}"/>
              </a:ext>
            </a:extLst>
          </p:cNvPr>
          <p:cNvSpPr/>
          <p:nvPr/>
        </p:nvSpPr>
        <p:spPr>
          <a:xfrm>
            <a:off x="6668909" y="1917560"/>
            <a:ext cx="4558554" cy="556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805AA-2AAF-0D73-B029-1FA7109FDDC0}"/>
              </a:ext>
            </a:extLst>
          </p:cNvPr>
          <p:cNvSpPr txBox="1"/>
          <p:nvPr/>
        </p:nvSpPr>
        <p:spPr>
          <a:xfrm>
            <a:off x="6751516" y="2026389"/>
            <a:ext cx="4036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3.</a:t>
            </a:r>
            <a:r>
              <a:rPr lang="ko-KR" altLang="en-US" sz="1600" b="1" dirty="0"/>
              <a:t> 품고 견적 문의 </a:t>
            </a:r>
            <a:r>
              <a:rPr lang="en-US" altLang="ko-KR" sz="1600" b="1" dirty="0"/>
              <a:t>Reference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FA40C5-E5AE-5C32-6C36-52039C00C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r="23096"/>
          <a:stretch/>
        </p:blipFill>
        <p:spPr>
          <a:xfrm>
            <a:off x="6751516" y="2616712"/>
            <a:ext cx="4359349" cy="3607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A868FC-CD74-B0E0-FADD-3FB25E4168F1}"/>
              </a:ext>
            </a:extLst>
          </p:cNvPr>
          <p:cNvSpPr txBox="1"/>
          <p:nvPr/>
        </p:nvSpPr>
        <p:spPr>
          <a:xfrm>
            <a:off x="1048078" y="2041778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1.</a:t>
            </a:r>
            <a:r>
              <a:rPr lang="ko-KR" altLang="en-US" sz="1600" b="1" dirty="0"/>
              <a:t> 견적 문의는 신청과 밀접한 연관이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45128-5E6A-B447-BBEB-A98BB31E647B}"/>
              </a:ext>
            </a:extLst>
          </p:cNvPr>
          <p:cNvSpPr txBox="1"/>
          <p:nvPr/>
        </p:nvSpPr>
        <p:spPr>
          <a:xfrm>
            <a:off x="1081135" y="4172765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인사이트 </a:t>
            </a:r>
            <a:r>
              <a:rPr lang="en-US" altLang="ko-KR" sz="1600" b="1" dirty="0"/>
              <a:t>2.</a:t>
            </a:r>
            <a:r>
              <a:rPr lang="ko-KR" altLang="en-US" sz="1600" b="1" dirty="0"/>
              <a:t> 견적 문의 이탈 고객 </a:t>
            </a:r>
            <a:r>
              <a:rPr lang="ko-KR" altLang="en-US" sz="1600" b="0" i="0" dirty="0" err="1">
                <a:solidFill>
                  <a:srgbClr val="040C2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多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ED0843-20F7-5132-C783-3A9BA3E8048A}"/>
              </a:ext>
            </a:extLst>
          </p:cNvPr>
          <p:cNvSpPr txBox="1"/>
          <p:nvPr/>
        </p:nvSpPr>
        <p:spPr>
          <a:xfrm>
            <a:off x="1268191" y="4557769"/>
            <a:ext cx="4827809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</a:t>
            </a:r>
            <a:r>
              <a:rPr lang="ko-KR" altLang="en-US" sz="1600" dirty="0"/>
              <a:t>분 미만 체류 고객이 방문자의 </a:t>
            </a:r>
            <a:r>
              <a:rPr lang="en-US" altLang="ko-KR" sz="1600" dirty="0"/>
              <a:t>80%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절차를 간소화해 빠른 견적 문의 유도 필요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321EF8-8644-76FE-20C7-59A77E53D63B}"/>
              </a:ext>
            </a:extLst>
          </p:cNvPr>
          <p:cNvSpPr txBox="1"/>
          <p:nvPr/>
        </p:nvSpPr>
        <p:spPr>
          <a:xfrm>
            <a:off x="1216929" y="2473773"/>
            <a:ext cx="4930332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견적 문의는 유저의 전환율과 양의 상관관계를 가짐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ym typeface="Wingdings" panose="05000000000000000000" pitchFamily="2" charset="2"/>
              </a:rPr>
              <a:t>견적문의로 유도하면 유의미한 </a:t>
            </a:r>
            <a:r>
              <a:rPr lang="ko-KR" altLang="en-US" sz="1600" dirty="0" err="1">
                <a:sym typeface="Wingdings" panose="05000000000000000000" pitchFamily="2" charset="2"/>
              </a:rPr>
              <a:t>전환율</a:t>
            </a:r>
            <a:r>
              <a:rPr lang="ko-KR" altLang="en-US" sz="1600" dirty="0">
                <a:sym typeface="Wingdings" panose="05000000000000000000" pitchFamily="2" charset="2"/>
              </a:rPr>
              <a:t> 상승 기대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571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견적 문의 페이지의 간소화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2308411" y="1982098"/>
            <a:ext cx="5799269" cy="1130645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EAE9D-D2EE-9C37-4F7B-183A4AC9BDEF}"/>
              </a:ext>
            </a:extLst>
          </p:cNvPr>
          <p:cNvSpPr txBox="1"/>
          <p:nvPr/>
        </p:nvSpPr>
        <p:spPr>
          <a:xfrm>
            <a:off x="2426824" y="2131253"/>
            <a:ext cx="4807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1.</a:t>
            </a:r>
            <a:r>
              <a:rPr lang="ko-KR" altLang="en-US" sz="1600" b="1" dirty="0"/>
              <a:t> 견적 문의 필수 입력 사항 간소화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2685C1A-39E6-CC4D-FF60-82EBA40BE5E0}"/>
              </a:ext>
            </a:extLst>
          </p:cNvPr>
          <p:cNvSpPr/>
          <p:nvPr/>
        </p:nvSpPr>
        <p:spPr>
          <a:xfrm rot="5400000">
            <a:off x="146730" y="3798781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3FEB5-C01F-4F20-B0CE-272B33218E58}"/>
              </a:ext>
            </a:extLst>
          </p:cNvPr>
          <p:cNvSpPr/>
          <p:nvPr/>
        </p:nvSpPr>
        <p:spPr>
          <a:xfrm>
            <a:off x="2308411" y="3417205"/>
            <a:ext cx="5799269" cy="1130645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6D3CC6-BDAE-B2A2-CC24-6C1C7558EF43}"/>
              </a:ext>
            </a:extLst>
          </p:cNvPr>
          <p:cNvSpPr txBox="1"/>
          <p:nvPr/>
        </p:nvSpPr>
        <p:spPr>
          <a:xfrm>
            <a:off x="2467939" y="3615427"/>
            <a:ext cx="4807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2.</a:t>
            </a:r>
            <a:r>
              <a:rPr lang="ko-KR" altLang="en-US" sz="1600" b="1" dirty="0"/>
              <a:t> 견적 문의 네이밍 변경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571A0-A735-1F61-F50F-69B25BE895AD}"/>
              </a:ext>
            </a:extLst>
          </p:cNvPr>
          <p:cNvSpPr/>
          <p:nvPr/>
        </p:nvSpPr>
        <p:spPr>
          <a:xfrm>
            <a:off x="2308411" y="4852313"/>
            <a:ext cx="5799269" cy="1121768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189D3-51FD-4A8F-FF1A-3D6F5C320E22}"/>
              </a:ext>
            </a:extLst>
          </p:cNvPr>
          <p:cNvSpPr txBox="1"/>
          <p:nvPr/>
        </p:nvSpPr>
        <p:spPr>
          <a:xfrm>
            <a:off x="2451415" y="4955747"/>
            <a:ext cx="439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제안 </a:t>
            </a:r>
            <a:r>
              <a:rPr lang="en-US" altLang="ko-KR" sz="1600" b="1" dirty="0"/>
              <a:t>3.</a:t>
            </a:r>
            <a:r>
              <a:rPr lang="ko-KR" altLang="en-US" sz="1600" b="1" dirty="0"/>
              <a:t> 견적 문의 </a:t>
            </a:r>
            <a:r>
              <a:rPr lang="ko-KR" altLang="en-US" sz="1600" b="1" dirty="0" err="1"/>
              <a:t>토글</a:t>
            </a:r>
            <a:r>
              <a:rPr lang="ko-KR" altLang="en-US" sz="1600" b="1" dirty="0"/>
              <a:t> 제공</a:t>
            </a:r>
            <a:endParaRPr lang="en-US" altLang="ko-KR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BD90A-BFC1-F95F-5CE5-583F1D53F38F}"/>
              </a:ext>
            </a:extLst>
          </p:cNvPr>
          <p:cNvSpPr txBox="1"/>
          <p:nvPr/>
        </p:nvSpPr>
        <p:spPr>
          <a:xfrm>
            <a:off x="2615812" y="3994883"/>
            <a:ext cx="480417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‘</a:t>
            </a:r>
            <a:r>
              <a:rPr lang="ko-KR" altLang="en-US" sz="1600" dirty="0"/>
              <a:t>빠른</a:t>
            </a:r>
            <a:r>
              <a:rPr lang="en-US" altLang="ko-KR" sz="1600" dirty="0"/>
              <a:t>’ /</a:t>
            </a:r>
            <a:r>
              <a:rPr lang="ko-KR" altLang="en-US" sz="1600" dirty="0"/>
              <a:t> </a:t>
            </a:r>
            <a:r>
              <a:rPr lang="en-US" altLang="ko-KR" sz="1600" dirty="0"/>
              <a:t>‘</a:t>
            </a:r>
            <a:r>
              <a:rPr lang="ko-KR" altLang="en-US" sz="1600" dirty="0"/>
              <a:t>신속한</a:t>
            </a:r>
            <a:r>
              <a:rPr lang="en-US" altLang="ko-KR" sz="1600" dirty="0"/>
              <a:t>’</a:t>
            </a:r>
            <a:r>
              <a:rPr lang="ko-KR" altLang="en-US" sz="1600" dirty="0"/>
              <a:t> 견적문의 등으로 신청 부담 완화 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8F29F-6F18-6723-A81C-5448D10ED4F6}"/>
              </a:ext>
            </a:extLst>
          </p:cNvPr>
          <p:cNvSpPr txBox="1"/>
          <p:nvPr/>
        </p:nvSpPr>
        <p:spPr>
          <a:xfrm>
            <a:off x="2615812" y="2564949"/>
            <a:ext cx="4827809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세세한 정보들은 우선 견적 문의 유도 후 추가 수집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70EEB-47B1-4148-1B02-CDFF8C40C2A0}"/>
              </a:ext>
            </a:extLst>
          </p:cNvPr>
          <p:cNvSpPr txBox="1"/>
          <p:nvPr/>
        </p:nvSpPr>
        <p:spPr>
          <a:xfrm>
            <a:off x="2679609" y="5334055"/>
            <a:ext cx="5290911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표준요금 소개서 </a:t>
            </a:r>
            <a:r>
              <a:rPr lang="ko-KR" altLang="en-US" sz="1600" dirty="0" err="1"/>
              <a:t>토글과</a:t>
            </a:r>
            <a:r>
              <a:rPr lang="ko-KR" altLang="en-US" sz="1600" dirty="0"/>
              <a:t> 함께</a:t>
            </a:r>
            <a:r>
              <a:rPr lang="en-US" altLang="ko-KR" sz="1600" dirty="0"/>
              <a:t> ‘</a:t>
            </a:r>
            <a:r>
              <a:rPr lang="ko-KR" altLang="en-US" sz="1600" b="1" i="1" dirty="0"/>
              <a:t>빠른 견적 문의</a:t>
            </a:r>
            <a:r>
              <a:rPr lang="en-US" altLang="ko-KR" sz="1600" b="1" i="1" dirty="0"/>
              <a:t>’</a:t>
            </a:r>
            <a:r>
              <a:rPr lang="ko-KR" altLang="en-US" sz="1600" b="1" i="1" dirty="0"/>
              <a:t>  </a:t>
            </a:r>
            <a:r>
              <a:rPr lang="ko-KR" altLang="en-US" sz="1600" dirty="0" err="1"/>
              <a:t>토글</a:t>
            </a:r>
            <a:r>
              <a:rPr lang="ko-KR" altLang="en-US" sz="1600" dirty="0"/>
              <a:t> 제공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AEAE9C-DDF9-8A8F-55CE-37ECE599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97" y="3615427"/>
            <a:ext cx="2773406" cy="23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35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FE6DFC-6417-3FD4-25F5-85ABEB2C6371}"/>
              </a:ext>
            </a:extLst>
          </p:cNvPr>
          <p:cNvSpPr/>
          <p:nvPr/>
        </p:nvSpPr>
        <p:spPr>
          <a:xfrm>
            <a:off x="696000" y="1723227"/>
            <a:ext cx="10800000" cy="854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1128081" y="1853301"/>
            <a:ext cx="993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 이후 입고 여부를 결정하는 여정에서 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유저가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얻고자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하는 정보의 토픽이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존재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18571" y="3246747"/>
            <a:ext cx="4147951" cy="1669774"/>
          </a:xfrm>
          <a:prstGeom prst="round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3865" y="3432193"/>
            <a:ext cx="183736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요금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&amp;FAQ</a:t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용어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후기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92936" y="3246747"/>
            <a:ext cx="4147951" cy="1669774"/>
          </a:xfrm>
          <a:prstGeom prst="roundRect">
            <a:avLst/>
          </a:prstGeom>
          <a:noFill/>
          <a:ln w="38100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49537" y="3412220"/>
            <a:ext cx="303474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보관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상품등록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반품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정산</a:t>
            </a:r>
            <a: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br>
              <a: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쇼핑몰 연동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9207" y="5101967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초반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23572" y="5101967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여정 후반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824306" y="3819903"/>
            <a:ext cx="490330" cy="52346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056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907196" y="2160692"/>
            <a:ext cx="10446604" cy="39556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 txBox="1">
            <a:spLocks/>
          </p:cNvSpPr>
          <p:nvPr/>
        </p:nvSpPr>
        <p:spPr>
          <a:xfrm>
            <a:off x="838200" y="512598"/>
            <a:ext cx="10515600" cy="75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869" y="2238538"/>
            <a:ext cx="101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배경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21" y="2711925"/>
            <a:ext cx="4331951" cy="2648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5668391" y="2427693"/>
            <a:ext cx="45885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정보 탐색 여정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우상단의 서비스 신청하기 버튼을 클릭 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en-US" altLang="ko-KR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 심사 현황 및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관련 정보를 열람할 수 있는 체크리스트 페이지로 이동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5815226" y="3398635"/>
            <a:ext cx="4684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정보에 대한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접근성이 낮은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편</a:t>
            </a:r>
            <a:endParaRPr lang="en-US" altLang="ko-KR" sz="1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유저들이 입고를 결정하고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 panose="05000000000000000000" pitchFamily="2" charset="2"/>
              </a:rPr>
              <a:t>여정 후반에 열람하는 정보 위주</a:t>
            </a:r>
            <a:endParaRPr lang="en-US" altLang="ko-KR" sz="1400" b="1">
              <a:latin typeface="나눔스퀘어OTF" panose="020B0600000101010101" pitchFamily="34" charset="-127"/>
              <a:ea typeface="나눔스퀘어OTF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612997" y="4727465"/>
            <a:ext cx="5671807" cy="1191997"/>
          </a:xfrm>
          <a:prstGeom prst="roundRect">
            <a:avLst/>
          </a:prstGeom>
          <a:noFill/>
          <a:ln w="28575">
            <a:solidFill>
              <a:srgbClr val="09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69022" y="4784675"/>
            <a:ext cx="577858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승인이 입고를 보장해주지 않고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신청 이전 유저들이 충분히 서비스에 대해 탐색하지 않은 상황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이와 같은 정보 제공 형태는 </a:t>
            </a:r>
            <a:r>
              <a:rPr lang="ko-KR" altLang="en-US" sz="14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유저들의 관심을 얻기 어려움</a:t>
            </a:r>
            <a:endParaRPr lang="ko-KR" altLang="en-US" sz="14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68391" y="4177698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이용 가이드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노션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통한 직접 탐색</a:t>
            </a:r>
            <a:endParaRPr lang="en-US" altLang="ko-KR" sz="14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155356" y="2577092"/>
            <a:ext cx="86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55356" y="2244708"/>
            <a:ext cx="86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48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1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초기 가능해 찾기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200" y="1741118"/>
            <a:ext cx="3408123" cy="382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터미널 선정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95800" y="1741118"/>
            <a:ext cx="3408123" cy="382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차 배정 순서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153400" y="1741118"/>
            <a:ext cx="3200400" cy="382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오더 배정 순서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876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EBEE8-F92B-D98C-F49B-40609DBE96AC}"/>
              </a:ext>
            </a:extLst>
          </p:cNvPr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 txBox="1">
            <a:spLocks/>
          </p:cNvSpPr>
          <p:nvPr/>
        </p:nvSpPr>
        <p:spPr>
          <a:xfrm>
            <a:off x="838200" y="512598"/>
            <a:ext cx="10515600" cy="7554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제안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신청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 단계별 정보 제공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F7E751-D157-72BE-7602-FA3C83018563}"/>
              </a:ext>
            </a:extLst>
          </p:cNvPr>
          <p:cNvSpPr/>
          <p:nvPr/>
        </p:nvSpPr>
        <p:spPr>
          <a:xfrm>
            <a:off x="1661717" y="2581228"/>
            <a:ext cx="9229804" cy="3468632"/>
          </a:xfrm>
          <a:prstGeom prst="rect">
            <a:avLst/>
          </a:prstGeom>
          <a:solidFill>
            <a:srgbClr val="F7E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2685C1A-39E6-CC4D-FF60-82EBA40BE5E0}"/>
              </a:ext>
            </a:extLst>
          </p:cNvPr>
          <p:cNvSpPr/>
          <p:nvPr/>
        </p:nvSpPr>
        <p:spPr>
          <a:xfrm rot="5400000">
            <a:off x="42566" y="4156285"/>
            <a:ext cx="2292351" cy="322524"/>
          </a:xfrm>
          <a:prstGeom prst="triangle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61717" y="2146127"/>
            <a:ext cx="272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0F94B1-0ED1-885D-507C-CEBA3DA1BEB9}"/>
              </a:ext>
            </a:extLst>
          </p:cNvPr>
          <p:cNvSpPr txBox="1"/>
          <p:nvPr/>
        </p:nvSpPr>
        <p:spPr>
          <a:xfrm>
            <a:off x="1897337" y="2583047"/>
            <a:ext cx="458857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/>
              <a:t>팝업 형태의 체크리스트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5143" y="3063135"/>
            <a:ext cx="8401540" cy="3380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서비스 신청자의 로그인 시</a:t>
            </a:r>
            <a:r>
              <a:rPr lang="en-US" altLang="ko-KR" sz="1600" dirty="0"/>
              <a:t>, </a:t>
            </a:r>
            <a:r>
              <a:rPr lang="ko-KR" altLang="en-US" sz="1600" dirty="0"/>
              <a:t>팝업 형태로 확인할 수 있는 체크리스트 제공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로그인 후 탐색할 정보를 직관적으로 제공받을 수 있도록 유도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앞서 분석한 유저의 정보 탐색 여정에 따라 순차적으로 정보 제공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 가이드에서 도출한 </a:t>
            </a:r>
            <a:r>
              <a:rPr lang="en-US" altLang="ko-KR" sz="1600" dirty="0"/>
              <a:t>8</a:t>
            </a:r>
            <a:r>
              <a:rPr lang="ko-KR" altLang="en-US" sz="1600" dirty="0"/>
              <a:t>개의 정보 클러스터를 기준으로 주요 </a:t>
            </a:r>
            <a:r>
              <a:rPr lang="en-US" altLang="ko-KR" sz="1600" dirty="0" err="1"/>
              <a:t>QnA</a:t>
            </a:r>
            <a:r>
              <a:rPr lang="en-US" altLang="ko-KR" sz="1600" dirty="0"/>
              <a:t> </a:t>
            </a:r>
            <a:r>
              <a:rPr lang="ko-KR" altLang="en-US" sz="1600" dirty="0"/>
              <a:t>도출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요금</a:t>
            </a:r>
            <a:r>
              <a:rPr lang="en-US" altLang="ko-KR" sz="1600" dirty="0"/>
              <a:t>&amp;FAQ, </a:t>
            </a:r>
            <a:r>
              <a:rPr lang="ko-KR" altLang="en-US" sz="1600" dirty="0"/>
              <a:t>서비스 소개</a:t>
            </a:r>
            <a:r>
              <a:rPr lang="en-US" altLang="ko-KR" sz="1600" dirty="0"/>
              <a:t>/</a:t>
            </a:r>
            <a:r>
              <a:rPr lang="ko-KR" altLang="en-US" sz="1600" dirty="0"/>
              <a:t>가능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용어</a:t>
            </a:r>
            <a:r>
              <a:rPr lang="en-US" altLang="ko-KR" sz="1600" dirty="0"/>
              <a:t>, </a:t>
            </a:r>
            <a:r>
              <a:rPr lang="ko-KR" altLang="en-US" sz="1600" dirty="0"/>
              <a:t>반품</a:t>
            </a:r>
            <a:r>
              <a:rPr lang="en-US" altLang="ko-KR" sz="1600" dirty="0"/>
              <a:t>, </a:t>
            </a:r>
            <a:r>
              <a:rPr lang="ko-KR" altLang="en-US" sz="1600" dirty="0"/>
              <a:t>입고</a:t>
            </a:r>
            <a:r>
              <a:rPr lang="en-US" altLang="ko-KR" sz="1600" dirty="0"/>
              <a:t>/</a:t>
            </a:r>
            <a:r>
              <a:rPr lang="ko-KR" altLang="en-US" sz="1600" dirty="0"/>
              <a:t>보관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상품등록</a:t>
            </a:r>
            <a:r>
              <a:rPr lang="en-US" altLang="ko-KR" sz="1600" dirty="0"/>
              <a:t>, </a:t>
            </a:r>
            <a:r>
              <a:rPr lang="ko-KR" altLang="en-US" sz="1600" dirty="0"/>
              <a:t>정산</a:t>
            </a:r>
            <a:r>
              <a:rPr lang="en-US" altLang="ko-KR" sz="1600" dirty="0"/>
              <a:t>, </a:t>
            </a:r>
            <a:r>
              <a:rPr lang="ko-KR" altLang="en-US" sz="1600" dirty="0"/>
              <a:t>연동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661717" y="2501566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61717" y="2169182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7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76B22F-3239-A4B5-F97B-5435CF65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DD2FE79-E74F-5EC9-517D-55BCF67DE176}"/>
              </a:ext>
            </a:extLst>
          </p:cNvPr>
          <p:cNvSpPr/>
          <p:nvPr/>
        </p:nvSpPr>
        <p:spPr>
          <a:xfrm>
            <a:off x="5269511" y="0"/>
            <a:ext cx="8893529" cy="6858000"/>
          </a:xfrm>
          <a:prstGeom prst="parallelogram">
            <a:avLst/>
          </a:prstGeom>
          <a:solidFill>
            <a:srgbClr val="008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1C87AF-AFFF-730E-D551-8B834F7EA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82" y="3782799"/>
            <a:ext cx="1999015" cy="1545393"/>
          </a:xfrm>
          <a:prstGeom prst="rect">
            <a:avLst/>
          </a:prstGeom>
        </p:spPr>
      </p:pic>
      <p:pic>
        <p:nvPicPr>
          <p:cNvPr id="9" name="Picture 2" descr="네이버 공식 풀필먼트 | 파스토 FASSTO">
            <a:extLst>
              <a:ext uri="{FF2B5EF4-FFF2-40B4-BE49-F238E27FC236}">
                <a16:creationId xmlns:a16="http://schemas.microsoft.com/office/drawing/2014/main" id="{5ECD562E-4C19-B81B-35C7-172F3458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5A210-6228-8519-DB55-416CDCE6B701}"/>
              </a:ext>
            </a:extLst>
          </p:cNvPr>
          <p:cNvSpPr txBox="1"/>
          <p:nvPr/>
        </p:nvSpPr>
        <p:spPr>
          <a:xfrm>
            <a:off x="541428" y="2990985"/>
            <a:ext cx="5067150" cy="71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ln w="3175">
                  <a:noFill/>
                </a:ln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End of Documents</a:t>
            </a:r>
          </a:p>
        </p:txBody>
      </p:sp>
    </p:spTree>
    <p:extLst>
      <p:ext uri="{BB962C8B-B14F-4D97-AF65-F5344CB8AC3E}">
        <p14:creationId xmlns:p14="http://schemas.microsoft.com/office/powerpoint/2010/main" val="400551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2</a:t>
            </a:r>
            <a:r>
              <a:rPr lang="en-US" altLang="ko-KR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 – </a:t>
            </a: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해 개선 알고리즘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200" y="1741118"/>
            <a:ext cx="5036507" cy="382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휴리스틱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75332" y="1741118"/>
            <a:ext cx="5178468" cy="382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Simulated annealing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8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B6E93-D497-4F2B-BDAA-B3F80C3F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F0DE-CAAC-41C7-9292-140F44177C3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2BDDA1B-4613-4369-A9E0-C9D96487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020"/>
            <a:ext cx="10515600" cy="7554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입고 확률 예측 모델</a:t>
            </a:r>
            <a:r>
              <a:rPr lang="en-US" altLang="ko-KR" sz="2800" dirty="0">
                <a:solidFill>
                  <a:srgbClr val="00855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ko-KR" altLang="en-US" sz="2800" dirty="0">
              <a:solidFill>
                <a:srgbClr val="00855B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7F30DD48-E52D-6B6E-DD52-5E668A38E981}"/>
              </a:ext>
            </a:extLst>
          </p:cNvPr>
          <p:cNvSpPr/>
          <p:nvPr/>
        </p:nvSpPr>
        <p:spPr>
          <a:xfrm>
            <a:off x="986875" y="2323826"/>
            <a:ext cx="6334987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832D9917-2D7B-7213-087C-BEE7CD0AFA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06F0DE-CAAC-41C7-9292-140F44177C3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0C444-FC2E-4731-A3D6-90A67D04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9" y="3782799"/>
            <a:ext cx="1999015" cy="1545393"/>
          </a:xfrm>
          <a:prstGeom prst="rect">
            <a:avLst/>
          </a:prstGeom>
        </p:spPr>
      </p:pic>
      <p:pic>
        <p:nvPicPr>
          <p:cNvPr id="15" name="Picture 2" descr="네이버 공식 풀필먼트 | 파스토 FASSTO">
            <a:extLst>
              <a:ext uri="{FF2B5EF4-FFF2-40B4-BE49-F238E27FC236}">
                <a16:creationId xmlns:a16="http://schemas.microsoft.com/office/drawing/2014/main" id="{68462E5C-6471-C856-22F0-36F2CA09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39" y="2193371"/>
            <a:ext cx="3332903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FA3DAAA5-65E2-4EC8-88C2-0DAD8558CE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B1D9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310AE-B7F3-46EE-8F21-683AFE9062B5}"/>
              </a:ext>
            </a:extLst>
          </p:cNvPr>
          <p:cNvGrpSpPr/>
          <p:nvPr/>
        </p:nvGrpSpPr>
        <p:grpSpPr>
          <a:xfrm>
            <a:off x="4895889" y="2657787"/>
            <a:ext cx="2400222" cy="1542426"/>
            <a:chOff x="4959217" y="2524602"/>
            <a:chExt cx="2400222" cy="1542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1424F7-E0BB-4243-A63B-8C59CC2926E1}"/>
                </a:ext>
              </a:extLst>
            </p:cNvPr>
            <p:cNvSpPr txBox="1"/>
            <p:nvPr/>
          </p:nvSpPr>
          <p:spPr>
            <a:xfrm>
              <a:off x="5762415" y="2524602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</a:rPr>
                <a:t>3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E8025-DE1D-402C-8B93-9DD95DA9CB0C}"/>
                </a:ext>
              </a:extLst>
            </p:cNvPr>
            <p:cNvSpPr/>
            <p:nvPr/>
          </p:nvSpPr>
          <p:spPr>
            <a:xfrm>
              <a:off x="5271807" y="3651530"/>
              <a:ext cx="172354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1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알고리즘 평가</a:t>
              </a:r>
              <a:endParaRPr lang="ko-KR" altLang="en-US" sz="2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B14FB-9910-476F-AC75-E0F8408043EE}"/>
                </a:ext>
              </a:extLst>
            </p:cNvPr>
            <p:cNvCxnSpPr/>
            <p:nvPr/>
          </p:nvCxnSpPr>
          <p:spPr>
            <a:xfrm>
              <a:off x="4959217" y="3526645"/>
              <a:ext cx="24002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96000" y="1394278"/>
            <a:ext cx="10800000" cy="72000"/>
          </a:xfrm>
          <a:prstGeom prst="rect">
            <a:avLst/>
          </a:prstGeom>
          <a:solidFill>
            <a:srgbClr val="007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668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838200" y="512598"/>
            <a:ext cx="10515600" cy="75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altLang="en-US" sz="28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/>
                <a:sym typeface="Arial"/>
              </a:rPr>
              <a:t>알고리즘 성능 평가</a:t>
            </a:r>
            <a:endParaRPr sz="24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1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7BE"/>
      </a:accent1>
      <a:accent2>
        <a:srgbClr val="FF1C71"/>
      </a:accent2>
      <a:accent3>
        <a:srgbClr val="DB0052"/>
      </a:accent3>
      <a:accent4>
        <a:srgbClr val="0B8059"/>
      </a:accent4>
      <a:accent5>
        <a:srgbClr val="FDD835"/>
      </a:accent5>
      <a:accent6>
        <a:srgbClr val="DF2200"/>
      </a:accent6>
      <a:hlink>
        <a:srgbClr val="0563C1"/>
      </a:hlink>
      <a:folHlink>
        <a:srgbClr val="954F72"/>
      </a:folHlink>
    </a:clrScheme>
    <a:fontScheme name="사용자 지정 12">
      <a:majorFont>
        <a:latin typeface="나눔스퀘어OTF"/>
        <a:ea typeface="나눔스퀘어OTF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db761b-660b-46f1-85f8-bc1054b91bb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392A5855E5A94FA1250CE1A66E3537" ma:contentTypeVersion="11" ma:contentTypeDescription="새 문서를 만듭니다." ma:contentTypeScope="" ma:versionID="766ca6c4ada4d2140b1f7d8daa3a9795">
  <xsd:schema xmlns:xsd="http://www.w3.org/2001/XMLSchema" xmlns:xs="http://www.w3.org/2001/XMLSchema" xmlns:p="http://schemas.microsoft.com/office/2006/metadata/properties" xmlns:ns3="66db761b-660b-46f1-85f8-bc1054b91bbd" targetNamespace="http://schemas.microsoft.com/office/2006/metadata/properties" ma:root="true" ma:fieldsID="31c5bd19dad0d927c305806cc7e56c06" ns3:_="">
    <xsd:import namespace="66db761b-660b-46f1-85f8-bc1054b91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b761b-660b-46f1-85f8-bc1054b91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44BFEF-9147-4952-841D-13E22DD70C97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66db761b-660b-46f1-85f8-bc1054b91bbd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3BD5857-D993-4A7B-8FA7-694A0ADE45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b761b-660b-46f1-85f8-bc1054b91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34CE2C-9608-4DD9-9443-63F7CC671D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9015</TotalTime>
  <Words>3281</Words>
  <Application>Microsoft Office PowerPoint</Application>
  <PresentationFormat>와이드스크린</PresentationFormat>
  <Paragraphs>995</Paragraphs>
  <Slides>61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7" baseType="lpstr">
      <vt:lpstr>Apple SD Gothic Neo</vt:lpstr>
      <vt:lpstr>나눔스퀘어 Bold</vt:lpstr>
      <vt:lpstr>나눔스퀘어OTF Light</vt:lpstr>
      <vt:lpstr>KoPubWorld돋움체 Bold</vt:lpstr>
      <vt:lpstr>나눔스퀘어OTF_ac Bold</vt:lpstr>
      <vt:lpstr>나눔스퀘어OTF ExtraBold</vt:lpstr>
      <vt:lpstr>나눔스퀘어OTF Bold</vt:lpstr>
      <vt:lpstr>KoPub돋움체 Medium</vt:lpstr>
      <vt:lpstr>맑은 고딕</vt:lpstr>
      <vt:lpstr>Wingdings</vt:lpstr>
      <vt:lpstr>나눔스퀘어_ac ExtraBold</vt:lpstr>
      <vt:lpstr>나눔스퀘어 ExtraBold</vt:lpstr>
      <vt:lpstr>Arial</vt:lpstr>
      <vt:lpstr>나눔스퀘어_ac Bold</vt:lpstr>
      <vt:lpstr>나눔스퀘어OTF</vt:lpstr>
      <vt:lpstr>Office 테마</vt:lpstr>
      <vt:lpstr>PowerPoint 프레젠테이션</vt:lpstr>
      <vt:lpstr>1. 입고 확률 예측 모델 </vt:lpstr>
      <vt:lpstr>문제 상황 정의</vt:lpstr>
      <vt:lpstr>1. 입고 확률 예측 모델 </vt:lpstr>
      <vt:lpstr>알고리즘 개요</vt:lpstr>
      <vt:lpstr>알고리즘 1 – 초기 가능해 찾기</vt:lpstr>
      <vt:lpstr>알고리즘 2 – 해 개선 알고리즘</vt:lpstr>
      <vt:lpstr>1. 입고 확률 예측 모델 </vt:lpstr>
      <vt:lpstr>알고리즘 성능 평가</vt:lpstr>
      <vt:lpstr>알고리즘 특징</vt:lpstr>
      <vt:lpstr>PowerPoint 프레젠테이션</vt:lpstr>
      <vt:lpstr>PowerPoint 프레젠테이션</vt:lpstr>
      <vt:lpstr>모델 소개 – 고객 입고율 예측 모델</vt:lpstr>
      <vt:lpstr>모델 소개 - 기존 모델과의 모델링 방법 비교</vt:lpstr>
      <vt:lpstr>모델 소개 - 기존 모델과의 모델링 방법 비교</vt:lpstr>
      <vt:lpstr>모델 소개 - 기존 모델과의 모델링 방법 비교</vt:lpstr>
      <vt:lpstr>모델 소개 - 기존 모델과의 모델링 방법 비교</vt:lpstr>
      <vt:lpstr>모델 소개 - 모델 도식</vt:lpstr>
      <vt:lpstr>모델 소개 - 변수 선택</vt:lpstr>
      <vt:lpstr>모델 소개 - 변수 스케일링</vt:lpstr>
      <vt:lpstr>모델 소개 - 피쳐 설명: 고객 데이터</vt:lpstr>
      <vt:lpstr>모델 소개 - 피쳐 설명: GA 데이터</vt:lpstr>
      <vt:lpstr>성능 및 결과 해석 - 테스트 성능</vt:lpstr>
      <vt:lpstr>성능 및 결과 해석 – 재현율의 대폭 향상</vt:lpstr>
      <vt:lpstr>성능 및 결과 해석 – 재현율의 대폭 향상</vt:lpstr>
      <vt:lpstr>성능 및 결과 해석 – 확률 예측 분포</vt:lpstr>
      <vt:lpstr>성능 및 결과 해석 – 신청 후 모델 변수 중요도 (활동량)</vt:lpstr>
      <vt:lpstr>성능 및 결과 해석 - 신청 후 모델 변수 중요도 (활동량)</vt:lpstr>
      <vt:lpstr>성능 및 결과 해석 – 승인 후 모델 변수 중요도 (고객 정보)</vt:lpstr>
      <vt:lpstr>성능 및 결과 해석 – 승인 후 모델 변수 중요도 (고객 정보)</vt:lpstr>
      <vt:lpstr>성능 및 결과 해석 – 승인 후 모델 변수 중요도 (연관 페이지 방문 횟수)</vt:lpstr>
      <vt:lpstr>성능 및 결과 해석 – 승인 후 모델 변수 중요도 (신청 전/후 활동량)</vt:lpstr>
      <vt:lpstr>성능 및 결과 해석 – 승인 후 모델 변수 중요도 (신청 전/후 활동량)</vt:lpstr>
      <vt:lpstr>성능 및 결과 해석 – 승인 후 모델 변수 중요도 (활동량)</vt:lpstr>
      <vt:lpstr>성능 및 결과 해석 – 승인 후 모델 변수 중요도 (활동량)</vt:lpstr>
      <vt:lpstr>1. 입고 확률 예측 모델 </vt:lpstr>
      <vt:lpstr>홈페이지 유저는 활동량에 따라 3개의 군집으로 구분됩니다</vt:lpstr>
      <vt:lpstr>홈페이지 유저는 활동량에 따라 3개의 군집으로 구분됩니다</vt:lpstr>
      <vt:lpstr>유저들은 인지 - 방문 – 가입 – 서비스 신청 – 입고의 퍼널을 경험합니다</vt:lpstr>
      <vt:lpstr>유저들의 홈페이지 탐색은 주로 서비스 신청 후 이루어집니다</vt:lpstr>
      <vt:lpstr>목적 지향적 고객 – 첫 방문 ~ 서비스 신청</vt:lpstr>
      <vt:lpstr>대부분의 파스토 홈페이지 방문자는 메인 페이지에서 빠르게 이탈</vt:lpstr>
      <vt:lpstr>견적문의는 입고율과 밀접하지만, 이에 부담을 느끼는 사람도 있습니다</vt:lpstr>
      <vt:lpstr>서비스 신청 후 유저가 정보를 탐색하는 카테고리의 흐름이 존재합니다.</vt:lpstr>
      <vt:lpstr>입고를 위해 자주 방문하는 노션 가이드를 군집화할 수 있다    </vt:lpstr>
      <vt:lpstr>유입 경로에 따른 신청 전 활동량 군집의 비율에 차이가 있습니다</vt:lpstr>
      <vt:lpstr>sa는 ‘파스토’를 인지한 후의 유입 경로이며, organic도 유사합니다</vt:lpstr>
      <vt:lpstr>sa 유입은 organic 유입과의 교집합을 고려해 평가해야 합니다</vt:lpstr>
      <vt:lpstr>da는 유효하지 않은 현재/잠재 고객을 타겟하고 있습니다</vt:lpstr>
      <vt:lpstr>유입 경로에 따른 신청 후 활동량 군집의 비율에 차이가 있습니다</vt:lpstr>
      <vt:lpstr>CPC는 해외와 빠른 배송 관련 검색어가 많았습니다.</vt:lpstr>
      <vt:lpstr>해외 유저들은 FAQ 방문 비율이 높았습니다.</vt:lpstr>
      <vt:lpstr>해외 유저들이 찾는 정보는 전체 유저와는 차이가 있었습니다.</vt:lpstr>
      <vt:lpstr>해외 유저를 위한 정보 제공은 일반 유저와 구분되어야 합니다.</vt:lpstr>
      <vt:lpstr>제안 1. 후킹을 강화할 수 있는 메인 페이지 문구 개선</vt:lpstr>
      <vt:lpstr>제안 2. 견적 문의 페이지의 간소화</vt:lpstr>
      <vt:lpstr>제안 2. 견적 문의 페이지의 간소화</vt:lpstr>
      <vt:lpstr>제안 3. 서비스 신청 후 단계별 정보 제공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이재환</dc:creator>
  <cp:lastModifiedBy>user</cp:lastModifiedBy>
  <cp:revision>125</cp:revision>
  <dcterms:created xsi:type="dcterms:W3CDTF">2022-03-28T12:13:30Z</dcterms:created>
  <dcterms:modified xsi:type="dcterms:W3CDTF">2023-08-26T08:11:20Z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0x010100F0392A5855E5A94FA1250CE1A66E3537</vt:lpwstr>
  </property>
</Properties>
</file>